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83" r:id="rId2"/>
    <p:sldMasterId id="2147483895" r:id="rId3"/>
  </p:sldMasterIdLst>
  <p:notesMasterIdLst>
    <p:notesMasterId r:id="rId10"/>
  </p:notesMasterIdLst>
  <p:handoutMasterIdLst>
    <p:handoutMasterId r:id="rId11"/>
  </p:handoutMasterIdLst>
  <p:sldIdLst>
    <p:sldId id="711" r:id="rId4"/>
    <p:sldId id="712" r:id="rId5"/>
    <p:sldId id="713" r:id="rId6"/>
    <p:sldId id="714" r:id="rId7"/>
    <p:sldId id="716" r:id="rId8"/>
    <p:sldId id="715" r:id="rId9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374D"/>
    <a:srgbClr val="0000FF"/>
    <a:srgbClr val="339966"/>
    <a:srgbClr val="000099"/>
    <a:srgbClr val="2F93D1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5" autoAdjust="0"/>
  </p:normalViewPr>
  <p:slideViewPr>
    <p:cSldViewPr>
      <p:cViewPr>
        <p:scale>
          <a:sx n="100" d="100"/>
          <a:sy n="100" d="100"/>
        </p:scale>
        <p:origin x="-26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6" d="100"/>
        <a:sy n="23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0;&#1053;&#1048;&#1044;&#1054;\&#1063;&#1077;&#1083;&#1085;&#1099;\&#1055;&#1088;&#1077;&#1076;&#1087;&#1088;&#1080;&#1103;&#1090;&#1080;&#1103;\&#1040;&#1074;&#1090;&#1086;&#1090;&#1077;&#1093;&#1085;&#1080;&#1082;\&#1057;&#1069;&#1085;&#1052;%202016%2010%2024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0;&#1053;&#1048;&#1044;&#1054;\&#1063;&#1077;&#1083;&#1085;&#1099;\&#1055;&#1088;&#1077;&#1076;&#1087;&#1088;&#1080;&#1103;&#1090;&#1080;&#1103;\&#1040;&#1074;&#1090;&#1086;&#1090;&#1077;&#1093;&#1085;&#1080;&#1082;\&#1057;&#1069;&#1085;&#1052;%202016%2010%202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977155141967712E-2"/>
          <c:y val="5.9002725803576475E-2"/>
          <c:w val="0.75042113114217956"/>
          <c:h val="0.87668019386095808"/>
        </c:manualLayout>
      </c:layout>
      <c:lineChart>
        <c:grouping val="standard"/>
        <c:varyColors val="0"/>
        <c:ser>
          <c:idx val="0"/>
          <c:order val="0"/>
          <c:tx>
            <c:strRef>
              <c:f>'ER5 Анализ ЭЭ газ'!$F$16</c:f>
              <c:strCache>
                <c:ptCount val="1"/>
                <c:pt idx="0">
                  <c:v>Фактическая экономия Общая сумма</c:v>
                </c:pt>
              </c:strCache>
            </c:strRef>
          </c:tx>
          <c:marker>
            <c:symbol val="none"/>
          </c:marker>
          <c:cat>
            <c:numRef>
              <c:f>'ER5 Анализ ЭЭ газ'!$A$17:$A$305</c:f>
              <c:numCache>
                <c:formatCode>dd/mm/yyyy</c:formatCode>
                <c:ptCount val="289"/>
                <c:pt idx="1">
                  <c:v>42370</c:v>
                </c:pt>
                <c:pt idx="2">
                  <c:v>42371</c:v>
                </c:pt>
                <c:pt idx="3">
                  <c:v>42372</c:v>
                </c:pt>
                <c:pt idx="4">
                  <c:v>42373</c:v>
                </c:pt>
                <c:pt idx="5">
                  <c:v>42374</c:v>
                </c:pt>
                <c:pt idx="6">
                  <c:v>42375</c:v>
                </c:pt>
                <c:pt idx="7">
                  <c:v>42376</c:v>
                </c:pt>
                <c:pt idx="8">
                  <c:v>42377</c:v>
                </c:pt>
                <c:pt idx="9">
                  <c:v>42378</c:v>
                </c:pt>
                <c:pt idx="10">
                  <c:v>42379</c:v>
                </c:pt>
                <c:pt idx="11">
                  <c:v>42380</c:v>
                </c:pt>
                <c:pt idx="12">
                  <c:v>42381</c:v>
                </c:pt>
                <c:pt idx="13">
                  <c:v>42382</c:v>
                </c:pt>
                <c:pt idx="14">
                  <c:v>42383</c:v>
                </c:pt>
                <c:pt idx="15">
                  <c:v>42384</c:v>
                </c:pt>
                <c:pt idx="16">
                  <c:v>42385</c:v>
                </c:pt>
                <c:pt idx="17">
                  <c:v>42386</c:v>
                </c:pt>
                <c:pt idx="18">
                  <c:v>42387</c:v>
                </c:pt>
                <c:pt idx="19">
                  <c:v>42388</c:v>
                </c:pt>
                <c:pt idx="20">
                  <c:v>42389</c:v>
                </c:pt>
                <c:pt idx="21">
                  <c:v>42390</c:v>
                </c:pt>
                <c:pt idx="22">
                  <c:v>42391</c:v>
                </c:pt>
                <c:pt idx="23">
                  <c:v>42392</c:v>
                </c:pt>
                <c:pt idx="24">
                  <c:v>42393</c:v>
                </c:pt>
                <c:pt idx="25">
                  <c:v>42394</c:v>
                </c:pt>
                <c:pt idx="26">
                  <c:v>42395</c:v>
                </c:pt>
                <c:pt idx="27">
                  <c:v>42396</c:v>
                </c:pt>
                <c:pt idx="28">
                  <c:v>42397</c:v>
                </c:pt>
                <c:pt idx="29">
                  <c:v>42398</c:v>
                </c:pt>
                <c:pt idx="30">
                  <c:v>42399</c:v>
                </c:pt>
                <c:pt idx="31">
                  <c:v>42400</c:v>
                </c:pt>
                <c:pt idx="32">
                  <c:v>42401</c:v>
                </c:pt>
                <c:pt idx="33">
                  <c:v>42402</c:v>
                </c:pt>
                <c:pt idx="34">
                  <c:v>42403</c:v>
                </c:pt>
                <c:pt idx="35">
                  <c:v>42404</c:v>
                </c:pt>
                <c:pt idx="36">
                  <c:v>42405</c:v>
                </c:pt>
                <c:pt idx="37">
                  <c:v>42406</c:v>
                </c:pt>
                <c:pt idx="38">
                  <c:v>42407</c:v>
                </c:pt>
                <c:pt idx="39">
                  <c:v>42408</c:v>
                </c:pt>
                <c:pt idx="40">
                  <c:v>42409</c:v>
                </c:pt>
                <c:pt idx="41">
                  <c:v>42410</c:v>
                </c:pt>
                <c:pt idx="42">
                  <c:v>42411</c:v>
                </c:pt>
                <c:pt idx="43">
                  <c:v>42412</c:v>
                </c:pt>
                <c:pt idx="44">
                  <c:v>42413</c:v>
                </c:pt>
                <c:pt idx="45">
                  <c:v>42414</c:v>
                </c:pt>
                <c:pt idx="46">
                  <c:v>42415</c:v>
                </c:pt>
                <c:pt idx="47">
                  <c:v>42416</c:v>
                </c:pt>
                <c:pt idx="48">
                  <c:v>42417</c:v>
                </c:pt>
                <c:pt idx="49">
                  <c:v>42418</c:v>
                </c:pt>
                <c:pt idx="50">
                  <c:v>42419</c:v>
                </c:pt>
                <c:pt idx="51">
                  <c:v>42420</c:v>
                </c:pt>
                <c:pt idx="52">
                  <c:v>42421</c:v>
                </c:pt>
                <c:pt idx="53">
                  <c:v>42422</c:v>
                </c:pt>
                <c:pt idx="54">
                  <c:v>42423</c:v>
                </c:pt>
                <c:pt idx="55">
                  <c:v>42424</c:v>
                </c:pt>
                <c:pt idx="56">
                  <c:v>42425</c:v>
                </c:pt>
                <c:pt idx="57">
                  <c:v>42426</c:v>
                </c:pt>
                <c:pt idx="58">
                  <c:v>42427</c:v>
                </c:pt>
                <c:pt idx="59">
                  <c:v>42428</c:v>
                </c:pt>
                <c:pt idx="60">
                  <c:v>42429</c:v>
                </c:pt>
                <c:pt idx="61">
                  <c:v>42430</c:v>
                </c:pt>
                <c:pt idx="62">
                  <c:v>42431</c:v>
                </c:pt>
                <c:pt idx="63">
                  <c:v>42432</c:v>
                </c:pt>
                <c:pt idx="64">
                  <c:v>42433</c:v>
                </c:pt>
                <c:pt idx="65">
                  <c:v>42434</c:v>
                </c:pt>
                <c:pt idx="66">
                  <c:v>42435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42441</c:v>
                </c:pt>
                <c:pt idx="73">
                  <c:v>42442</c:v>
                </c:pt>
                <c:pt idx="74">
                  <c:v>42443</c:v>
                </c:pt>
                <c:pt idx="75">
                  <c:v>42444</c:v>
                </c:pt>
                <c:pt idx="76">
                  <c:v>42445</c:v>
                </c:pt>
                <c:pt idx="77">
                  <c:v>42446</c:v>
                </c:pt>
                <c:pt idx="78">
                  <c:v>42447</c:v>
                </c:pt>
                <c:pt idx="79">
                  <c:v>42448</c:v>
                </c:pt>
                <c:pt idx="80">
                  <c:v>42449</c:v>
                </c:pt>
                <c:pt idx="81">
                  <c:v>42450</c:v>
                </c:pt>
                <c:pt idx="82">
                  <c:v>42451</c:v>
                </c:pt>
                <c:pt idx="83">
                  <c:v>42452</c:v>
                </c:pt>
                <c:pt idx="84">
                  <c:v>42453</c:v>
                </c:pt>
                <c:pt idx="85">
                  <c:v>42454</c:v>
                </c:pt>
                <c:pt idx="86">
                  <c:v>42455</c:v>
                </c:pt>
                <c:pt idx="87">
                  <c:v>42456</c:v>
                </c:pt>
                <c:pt idx="88">
                  <c:v>42457</c:v>
                </c:pt>
                <c:pt idx="89">
                  <c:v>42458</c:v>
                </c:pt>
                <c:pt idx="90">
                  <c:v>42459</c:v>
                </c:pt>
                <c:pt idx="91">
                  <c:v>42460</c:v>
                </c:pt>
                <c:pt idx="92">
                  <c:v>42461</c:v>
                </c:pt>
                <c:pt idx="93">
                  <c:v>42462</c:v>
                </c:pt>
                <c:pt idx="94">
                  <c:v>42463</c:v>
                </c:pt>
                <c:pt idx="95">
                  <c:v>42464</c:v>
                </c:pt>
                <c:pt idx="96">
                  <c:v>42465</c:v>
                </c:pt>
                <c:pt idx="97">
                  <c:v>42466</c:v>
                </c:pt>
                <c:pt idx="98">
                  <c:v>42467</c:v>
                </c:pt>
                <c:pt idx="99">
                  <c:v>42468</c:v>
                </c:pt>
                <c:pt idx="100">
                  <c:v>42469</c:v>
                </c:pt>
                <c:pt idx="101">
                  <c:v>42470</c:v>
                </c:pt>
                <c:pt idx="102">
                  <c:v>42471</c:v>
                </c:pt>
                <c:pt idx="103">
                  <c:v>42472</c:v>
                </c:pt>
                <c:pt idx="104">
                  <c:v>42473</c:v>
                </c:pt>
                <c:pt idx="105">
                  <c:v>42474</c:v>
                </c:pt>
                <c:pt idx="106">
                  <c:v>42475</c:v>
                </c:pt>
                <c:pt idx="107">
                  <c:v>42476</c:v>
                </c:pt>
                <c:pt idx="108">
                  <c:v>42477</c:v>
                </c:pt>
                <c:pt idx="109">
                  <c:v>42478</c:v>
                </c:pt>
                <c:pt idx="110">
                  <c:v>42479</c:v>
                </c:pt>
                <c:pt idx="111">
                  <c:v>42480</c:v>
                </c:pt>
                <c:pt idx="112">
                  <c:v>42481</c:v>
                </c:pt>
                <c:pt idx="113">
                  <c:v>42482</c:v>
                </c:pt>
                <c:pt idx="114">
                  <c:v>42483</c:v>
                </c:pt>
                <c:pt idx="115">
                  <c:v>42484</c:v>
                </c:pt>
                <c:pt idx="116">
                  <c:v>42485</c:v>
                </c:pt>
                <c:pt idx="117">
                  <c:v>42486</c:v>
                </c:pt>
                <c:pt idx="118">
                  <c:v>42487</c:v>
                </c:pt>
                <c:pt idx="119">
                  <c:v>42488</c:v>
                </c:pt>
                <c:pt idx="120">
                  <c:v>42489</c:v>
                </c:pt>
                <c:pt idx="121">
                  <c:v>42490</c:v>
                </c:pt>
                <c:pt idx="122">
                  <c:v>42491</c:v>
                </c:pt>
                <c:pt idx="123">
                  <c:v>42492</c:v>
                </c:pt>
                <c:pt idx="124">
                  <c:v>42493</c:v>
                </c:pt>
                <c:pt idx="125">
                  <c:v>42494</c:v>
                </c:pt>
                <c:pt idx="126">
                  <c:v>42495</c:v>
                </c:pt>
                <c:pt idx="127">
                  <c:v>42496</c:v>
                </c:pt>
                <c:pt idx="128">
                  <c:v>42497</c:v>
                </c:pt>
                <c:pt idx="129">
                  <c:v>42498</c:v>
                </c:pt>
                <c:pt idx="130">
                  <c:v>42499</c:v>
                </c:pt>
                <c:pt idx="131">
                  <c:v>42500</c:v>
                </c:pt>
                <c:pt idx="132">
                  <c:v>42501</c:v>
                </c:pt>
                <c:pt idx="133">
                  <c:v>42502</c:v>
                </c:pt>
                <c:pt idx="134">
                  <c:v>42503</c:v>
                </c:pt>
                <c:pt idx="135">
                  <c:v>42504</c:v>
                </c:pt>
                <c:pt idx="136">
                  <c:v>42505</c:v>
                </c:pt>
                <c:pt idx="137">
                  <c:v>42506</c:v>
                </c:pt>
                <c:pt idx="138">
                  <c:v>42507</c:v>
                </c:pt>
                <c:pt idx="139">
                  <c:v>42508</c:v>
                </c:pt>
                <c:pt idx="140">
                  <c:v>42509</c:v>
                </c:pt>
                <c:pt idx="141">
                  <c:v>42510</c:v>
                </c:pt>
                <c:pt idx="142">
                  <c:v>42511</c:v>
                </c:pt>
                <c:pt idx="143">
                  <c:v>42512</c:v>
                </c:pt>
                <c:pt idx="144">
                  <c:v>42513</c:v>
                </c:pt>
                <c:pt idx="145">
                  <c:v>42514</c:v>
                </c:pt>
                <c:pt idx="146">
                  <c:v>42515</c:v>
                </c:pt>
                <c:pt idx="147">
                  <c:v>42516</c:v>
                </c:pt>
                <c:pt idx="148">
                  <c:v>42517</c:v>
                </c:pt>
                <c:pt idx="149">
                  <c:v>42518</c:v>
                </c:pt>
                <c:pt idx="150">
                  <c:v>42519</c:v>
                </c:pt>
                <c:pt idx="151">
                  <c:v>42520</c:v>
                </c:pt>
                <c:pt idx="152">
                  <c:v>42521</c:v>
                </c:pt>
                <c:pt idx="153">
                  <c:v>42522</c:v>
                </c:pt>
                <c:pt idx="154">
                  <c:v>42523</c:v>
                </c:pt>
                <c:pt idx="155">
                  <c:v>42524</c:v>
                </c:pt>
                <c:pt idx="156">
                  <c:v>42525</c:v>
                </c:pt>
                <c:pt idx="157">
                  <c:v>42526</c:v>
                </c:pt>
                <c:pt idx="158">
                  <c:v>42527</c:v>
                </c:pt>
                <c:pt idx="159">
                  <c:v>42528</c:v>
                </c:pt>
                <c:pt idx="160">
                  <c:v>42529</c:v>
                </c:pt>
                <c:pt idx="161">
                  <c:v>42530</c:v>
                </c:pt>
                <c:pt idx="162">
                  <c:v>42531</c:v>
                </c:pt>
                <c:pt idx="163">
                  <c:v>42532</c:v>
                </c:pt>
                <c:pt idx="164">
                  <c:v>42533</c:v>
                </c:pt>
                <c:pt idx="165">
                  <c:v>42534</c:v>
                </c:pt>
                <c:pt idx="166">
                  <c:v>42535</c:v>
                </c:pt>
                <c:pt idx="167">
                  <c:v>42536</c:v>
                </c:pt>
                <c:pt idx="168">
                  <c:v>42537</c:v>
                </c:pt>
                <c:pt idx="169">
                  <c:v>42538</c:v>
                </c:pt>
                <c:pt idx="170">
                  <c:v>42539</c:v>
                </c:pt>
                <c:pt idx="171">
                  <c:v>42540</c:v>
                </c:pt>
                <c:pt idx="172">
                  <c:v>42541</c:v>
                </c:pt>
                <c:pt idx="173">
                  <c:v>42542</c:v>
                </c:pt>
                <c:pt idx="174">
                  <c:v>42543</c:v>
                </c:pt>
                <c:pt idx="175">
                  <c:v>42544</c:v>
                </c:pt>
                <c:pt idx="176">
                  <c:v>42545</c:v>
                </c:pt>
                <c:pt idx="177">
                  <c:v>42546</c:v>
                </c:pt>
                <c:pt idx="178">
                  <c:v>42547</c:v>
                </c:pt>
                <c:pt idx="179">
                  <c:v>42548</c:v>
                </c:pt>
                <c:pt idx="180">
                  <c:v>42549</c:v>
                </c:pt>
                <c:pt idx="181">
                  <c:v>42550</c:v>
                </c:pt>
                <c:pt idx="182">
                  <c:v>42551</c:v>
                </c:pt>
                <c:pt idx="183">
                  <c:v>42552</c:v>
                </c:pt>
                <c:pt idx="184">
                  <c:v>42553</c:v>
                </c:pt>
                <c:pt idx="185">
                  <c:v>42554</c:v>
                </c:pt>
                <c:pt idx="186">
                  <c:v>42555</c:v>
                </c:pt>
                <c:pt idx="187">
                  <c:v>42556</c:v>
                </c:pt>
                <c:pt idx="188">
                  <c:v>42557</c:v>
                </c:pt>
                <c:pt idx="189">
                  <c:v>42558</c:v>
                </c:pt>
                <c:pt idx="190">
                  <c:v>42559</c:v>
                </c:pt>
                <c:pt idx="191">
                  <c:v>42560</c:v>
                </c:pt>
                <c:pt idx="192">
                  <c:v>42561</c:v>
                </c:pt>
                <c:pt idx="193">
                  <c:v>42562</c:v>
                </c:pt>
                <c:pt idx="194">
                  <c:v>42563</c:v>
                </c:pt>
                <c:pt idx="195">
                  <c:v>42564</c:v>
                </c:pt>
                <c:pt idx="196">
                  <c:v>42565</c:v>
                </c:pt>
                <c:pt idx="197">
                  <c:v>42566</c:v>
                </c:pt>
                <c:pt idx="198">
                  <c:v>42567</c:v>
                </c:pt>
                <c:pt idx="199">
                  <c:v>42568</c:v>
                </c:pt>
                <c:pt idx="200">
                  <c:v>42569</c:v>
                </c:pt>
                <c:pt idx="201">
                  <c:v>42570</c:v>
                </c:pt>
                <c:pt idx="202">
                  <c:v>42571</c:v>
                </c:pt>
                <c:pt idx="203">
                  <c:v>42572</c:v>
                </c:pt>
                <c:pt idx="204">
                  <c:v>42573</c:v>
                </c:pt>
                <c:pt idx="205">
                  <c:v>42574</c:v>
                </c:pt>
                <c:pt idx="206">
                  <c:v>42575</c:v>
                </c:pt>
                <c:pt idx="207">
                  <c:v>42576</c:v>
                </c:pt>
                <c:pt idx="208">
                  <c:v>42577</c:v>
                </c:pt>
                <c:pt idx="209">
                  <c:v>42578</c:v>
                </c:pt>
                <c:pt idx="210">
                  <c:v>42579</c:v>
                </c:pt>
                <c:pt idx="211">
                  <c:v>42580</c:v>
                </c:pt>
                <c:pt idx="212">
                  <c:v>42581</c:v>
                </c:pt>
                <c:pt idx="213">
                  <c:v>42582</c:v>
                </c:pt>
                <c:pt idx="214">
                  <c:v>42583</c:v>
                </c:pt>
                <c:pt idx="215">
                  <c:v>42584</c:v>
                </c:pt>
                <c:pt idx="216">
                  <c:v>42585</c:v>
                </c:pt>
                <c:pt idx="217">
                  <c:v>42586</c:v>
                </c:pt>
                <c:pt idx="218">
                  <c:v>42587</c:v>
                </c:pt>
                <c:pt idx="219">
                  <c:v>42588</c:v>
                </c:pt>
                <c:pt idx="220">
                  <c:v>42589</c:v>
                </c:pt>
                <c:pt idx="221">
                  <c:v>42590</c:v>
                </c:pt>
                <c:pt idx="222">
                  <c:v>42591</c:v>
                </c:pt>
                <c:pt idx="223">
                  <c:v>42592</c:v>
                </c:pt>
                <c:pt idx="224">
                  <c:v>42593</c:v>
                </c:pt>
                <c:pt idx="225">
                  <c:v>42594</c:v>
                </c:pt>
                <c:pt idx="226">
                  <c:v>42595</c:v>
                </c:pt>
                <c:pt idx="227">
                  <c:v>42596</c:v>
                </c:pt>
                <c:pt idx="228">
                  <c:v>42597</c:v>
                </c:pt>
                <c:pt idx="229">
                  <c:v>42598</c:v>
                </c:pt>
                <c:pt idx="230">
                  <c:v>42599</c:v>
                </c:pt>
                <c:pt idx="231">
                  <c:v>42600</c:v>
                </c:pt>
                <c:pt idx="232">
                  <c:v>42601</c:v>
                </c:pt>
                <c:pt idx="233">
                  <c:v>42602</c:v>
                </c:pt>
                <c:pt idx="234">
                  <c:v>42603</c:v>
                </c:pt>
                <c:pt idx="235">
                  <c:v>42604</c:v>
                </c:pt>
                <c:pt idx="236">
                  <c:v>42605</c:v>
                </c:pt>
                <c:pt idx="237">
                  <c:v>42606</c:v>
                </c:pt>
                <c:pt idx="238">
                  <c:v>42607</c:v>
                </c:pt>
                <c:pt idx="239">
                  <c:v>42608</c:v>
                </c:pt>
                <c:pt idx="240">
                  <c:v>42609</c:v>
                </c:pt>
                <c:pt idx="241">
                  <c:v>42610</c:v>
                </c:pt>
                <c:pt idx="242">
                  <c:v>42611</c:v>
                </c:pt>
                <c:pt idx="243">
                  <c:v>42612</c:v>
                </c:pt>
                <c:pt idx="244">
                  <c:v>42613</c:v>
                </c:pt>
                <c:pt idx="245">
                  <c:v>42614</c:v>
                </c:pt>
                <c:pt idx="246">
                  <c:v>42615</c:v>
                </c:pt>
                <c:pt idx="247">
                  <c:v>42616</c:v>
                </c:pt>
                <c:pt idx="248">
                  <c:v>42617</c:v>
                </c:pt>
                <c:pt idx="249">
                  <c:v>42618</c:v>
                </c:pt>
                <c:pt idx="250">
                  <c:v>42619</c:v>
                </c:pt>
                <c:pt idx="251">
                  <c:v>42620</c:v>
                </c:pt>
                <c:pt idx="252">
                  <c:v>42621</c:v>
                </c:pt>
                <c:pt idx="253">
                  <c:v>42622</c:v>
                </c:pt>
                <c:pt idx="254">
                  <c:v>42623</c:v>
                </c:pt>
                <c:pt idx="255">
                  <c:v>42624</c:v>
                </c:pt>
                <c:pt idx="256">
                  <c:v>42625</c:v>
                </c:pt>
                <c:pt idx="257">
                  <c:v>42626</c:v>
                </c:pt>
                <c:pt idx="258">
                  <c:v>42627</c:v>
                </c:pt>
                <c:pt idx="259">
                  <c:v>42628</c:v>
                </c:pt>
                <c:pt idx="260">
                  <c:v>42629</c:v>
                </c:pt>
                <c:pt idx="261">
                  <c:v>42630</c:v>
                </c:pt>
                <c:pt idx="262">
                  <c:v>42631</c:v>
                </c:pt>
                <c:pt idx="263">
                  <c:v>42632</c:v>
                </c:pt>
                <c:pt idx="264">
                  <c:v>42633</c:v>
                </c:pt>
                <c:pt idx="265">
                  <c:v>42634</c:v>
                </c:pt>
                <c:pt idx="266">
                  <c:v>42635</c:v>
                </c:pt>
                <c:pt idx="267">
                  <c:v>42636</c:v>
                </c:pt>
                <c:pt idx="268">
                  <c:v>42637</c:v>
                </c:pt>
                <c:pt idx="269">
                  <c:v>42638</c:v>
                </c:pt>
                <c:pt idx="270">
                  <c:v>42639</c:v>
                </c:pt>
                <c:pt idx="271">
                  <c:v>42640</c:v>
                </c:pt>
                <c:pt idx="272">
                  <c:v>42641</c:v>
                </c:pt>
                <c:pt idx="273">
                  <c:v>42642</c:v>
                </c:pt>
                <c:pt idx="274">
                  <c:v>42643</c:v>
                </c:pt>
                <c:pt idx="275">
                  <c:v>42644</c:v>
                </c:pt>
                <c:pt idx="276">
                  <c:v>42645</c:v>
                </c:pt>
                <c:pt idx="277">
                  <c:v>42646</c:v>
                </c:pt>
                <c:pt idx="278">
                  <c:v>42647</c:v>
                </c:pt>
                <c:pt idx="279">
                  <c:v>42648</c:v>
                </c:pt>
                <c:pt idx="280">
                  <c:v>42649</c:v>
                </c:pt>
                <c:pt idx="281">
                  <c:v>42650</c:v>
                </c:pt>
                <c:pt idx="282">
                  <c:v>42651</c:v>
                </c:pt>
                <c:pt idx="283">
                  <c:v>42652</c:v>
                </c:pt>
                <c:pt idx="284">
                  <c:v>42653</c:v>
                </c:pt>
                <c:pt idx="285">
                  <c:v>42654</c:v>
                </c:pt>
                <c:pt idx="286">
                  <c:v>42655</c:v>
                </c:pt>
                <c:pt idx="287">
                  <c:v>42656</c:v>
                </c:pt>
                <c:pt idx="288">
                  <c:v>42657</c:v>
                </c:pt>
              </c:numCache>
            </c:numRef>
          </c:cat>
          <c:val>
            <c:numRef>
              <c:f>'ER5 Анализ ЭЭ газ'!$F$17:$F$305</c:f>
              <c:numCache>
                <c:formatCode>#,##0.00</c:formatCode>
                <c:ptCount val="289"/>
                <c:pt idx="0" formatCode="#,##0">
                  <c:v>0</c:v>
                </c:pt>
                <c:pt idx="1">
                  <c:v>-529.36843416482634</c:v>
                </c:pt>
                <c:pt idx="2">
                  <c:v>-1114.1270542557893</c:v>
                </c:pt>
                <c:pt idx="3">
                  <c:v>-1214.6542242995201</c:v>
                </c:pt>
                <c:pt idx="4">
                  <c:v>-1279.9375281394177</c:v>
                </c:pt>
                <c:pt idx="5">
                  <c:v>-1265.3916868862739</c:v>
                </c:pt>
                <c:pt idx="6">
                  <c:v>-1530.3211618841965</c:v>
                </c:pt>
                <c:pt idx="7">
                  <c:v>-1720.1897446132978</c:v>
                </c:pt>
                <c:pt idx="8">
                  <c:v>-1694.4366913690319</c:v>
                </c:pt>
                <c:pt idx="9">
                  <c:v>-1467.7936007629037</c:v>
                </c:pt>
                <c:pt idx="10">
                  <c:v>-1163.6140045083371</c:v>
                </c:pt>
                <c:pt idx="11">
                  <c:v>-1001.1781258933327</c:v>
                </c:pt>
                <c:pt idx="12">
                  <c:v>-1262.0100544097211</c:v>
                </c:pt>
                <c:pt idx="13">
                  <c:v>-1318.134919499262</c:v>
                </c:pt>
                <c:pt idx="14">
                  <c:v>-1254.9795613008055</c:v>
                </c:pt>
                <c:pt idx="15">
                  <c:v>-1156.2510432411971</c:v>
                </c:pt>
                <c:pt idx="16">
                  <c:v>-1046.1199230988479</c:v>
                </c:pt>
                <c:pt idx="17">
                  <c:v>-1041.7204015680059</c:v>
                </c:pt>
                <c:pt idx="18">
                  <c:v>-807.69924406379573</c:v>
                </c:pt>
                <c:pt idx="19">
                  <c:v>-593.20247317996905</c:v>
                </c:pt>
                <c:pt idx="20">
                  <c:v>-279.41306285153985</c:v>
                </c:pt>
                <c:pt idx="21">
                  <c:v>-133.40402437538415</c:v>
                </c:pt>
                <c:pt idx="22">
                  <c:v>-135.0899302980215</c:v>
                </c:pt>
                <c:pt idx="23">
                  <c:v>24.162974381969889</c:v>
                </c:pt>
                <c:pt idx="24">
                  <c:v>201.635507209688</c:v>
                </c:pt>
                <c:pt idx="25">
                  <c:v>62.205883647490275</c:v>
                </c:pt>
                <c:pt idx="26">
                  <c:v>-343.65028292500705</c:v>
                </c:pt>
                <c:pt idx="27">
                  <c:v>-680.68942343251808</c:v>
                </c:pt>
                <c:pt idx="28">
                  <c:v>-829.31413995778394</c:v>
                </c:pt>
                <c:pt idx="29">
                  <c:v>-930.01216490847548</c:v>
                </c:pt>
                <c:pt idx="30">
                  <c:v>-773.42996657116919</c:v>
                </c:pt>
                <c:pt idx="31">
                  <c:v>-511.67721045545267</c:v>
                </c:pt>
                <c:pt idx="32">
                  <c:v>-103.38794869129856</c:v>
                </c:pt>
                <c:pt idx="33">
                  <c:v>251.85253983208861</c:v>
                </c:pt>
                <c:pt idx="34">
                  <c:v>540.1784558089555</c:v>
                </c:pt>
                <c:pt idx="35">
                  <c:v>901.51649081387643</c:v>
                </c:pt>
                <c:pt idx="36">
                  <c:v>1196.0374997538113</c:v>
                </c:pt>
                <c:pt idx="37">
                  <c:v>1321.3879509153367</c:v>
                </c:pt>
                <c:pt idx="38">
                  <c:v>1481.982268280698</c:v>
                </c:pt>
                <c:pt idx="39">
                  <c:v>1679.6620130995382</c:v>
                </c:pt>
                <c:pt idx="40">
                  <c:v>1893.8294903260498</c:v>
                </c:pt>
                <c:pt idx="41">
                  <c:v>2119.0945140340964</c:v>
                </c:pt>
                <c:pt idx="42">
                  <c:v>2322.2132180198396</c:v>
                </c:pt>
                <c:pt idx="43">
                  <c:v>2361.6003233940778</c:v>
                </c:pt>
                <c:pt idx="44">
                  <c:v>2497.6581351110008</c:v>
                </c:pt>
                <c:pt idx="45">
                  <c:v>2578.3257609017874</c:v>
                </c:pt>
                <c:pt idx="46">
                  <c:v>2732.3835726187112</c:v>
                </c:pt>
                <c:pt idx="47">
                  <c:v>2839.5998230859886</c:v>
                </c:pt>
                <c:pt idx="48">
                  <c:v>2904.7306460997861</c:v>
                </c:pt>
                <c:pt idx="49">
                  <c:v>2980.2883092524353</c:v>
                </c:pt>
                <c:pt idx="50">
                  <c:v>2891.1143737935772</c:v>
                </c:pt>
                <c:pt idx="51">
                  <c:v>2713.3551594455162</c:v>
                </c:pt>
                <c:pt idx="52">
                  <c:v>2650.6080641255048</c:v>
                </c:pt>
                <c:pt idx="53">
                  <c:v>2651.2999279724017</c:v>
                </c:pt>
                <c:pt idx="54">
                  <c:v>2757.7233904308018</c:v>
                </c:pt>
                <c:pt idx="55">
                  <c:v>2985.8296782599418</c:v>
                </c:pt>
                <c:pt idx="56">
                  <c:v>3053.4603527094664</c:v>
                </c:pt>
                <c:pt idx="57">
                  <c:v>2984.2740010940033</c:v>
                </c:pt>
                <c:pt idx="58">
                  <c:v>2953.599917070871</c:v>
                </c:pt>
                <c:pt idx="59">
                  <c:v>2977.2184724923391</c:v>
                </c:pt>
                <c:pt idx="60">
                  <c:v>2746.8006708296457</c:v>
                </c:pt>
                <c:pt idx="61">
                  <c:v>2670.7851741211434</c:v>
                </c:pt>
                <c:pt idx="62">
                  <c:v>2519.7575583845874</c:v>
                </c:pt>
                <c:pt idx="63">
                  <c:v>2496.8029539449062</c:v>
                </c:pt>
                <c:pt idx="64">
                  <c:v>2437.0922157090595</c:v>
                </c:pt>
                <c:pt idx="65">
                  <c:v>2396.2839309916794</c:v>
                </c:pt>
                <c:pt idx="66">
                  <c:v>2406.0488061354499</c:v>
                </c:pt>
                <c:pt idx="67">
                  <c:v>2429.9112277607546</c:v>
                </c:pt>
                <c:pt idx="68">
                  <c:v>2486.1517162841437</c:v>
                </c:pt>
                <c:pt idx="69">
                  <c:v>2428.8556991590913</c:v>
                </c:pt>
                <c:pt idx="70">
                  <c:v>2309.7426559690539</c:v>
                </c:pt>
                <c:pt idx="71">
                  <c:v>2177.4466388440042</c:v>
                </c:pt>
                <c:pt idx="72">
                  <c:v>2156.0164210247053</c:v>
                </c:pt>
                <c:pt idx="73">
                  <c:v>2109.9154968627254</c:v>
                </c:pt>
                <c:pt idx="74">
                  <c:v>1992.1805205707699</c:v>
                </c:pt>
                <c:pt idx="75">
                  <c:v>1682.6530533984878</c:v>
                </c:pt>
                <c:pt idx="76">
                  <c:v>1429.0889320134927</c:v>
                </c:pt>
                <c:pt idx="77">
                  <c:v>1290.4636212311273</c:v>
                </c:pt>
                <c:pt idx="78">
                  <c:v>1208.1188308653088</c:v>
                </c:pt>
                <c:pt idx="79">
                  <c:v>943.37173554530091</c:v>
                </c:pt>
                <c:pt idx="80">
                  <c:v>683.46620147493616</c:v>
                </c:pt>
                <c:pt idx="81">
                  <c:v>405.4631209230381</c:v>
                </c:pt>
                <c:pt idx="82">
                  <c:v>134.65513333420813</c:v>
                </c:pt>
                <c:pt idx="83">
                  <c:v>64.407889449924397</c:v>
                </c:pt>
                <c:pt idx="84">
                  <c:v>223.31908431599621</c:v>
                </c:pt>
                <c:pt idx="85">
                  <c:v>64.791320015164274</c:v>
                </c:pt>
                <c:pt idx="86">
                  <c:v>-2.9072991926275344</c:v>
                </c:pt>
                <c:pt idx="87">
                  <c:v>74.247761877279572</c:v>
                </c:pt>
                <c:pt idx="88">
                  <c:v>113.82966308603613</c:v>
                </c:pt>
                <c:pt idx="89">
                  <c:v>141.78963119287499</c:v>
                </c:pt>
                <c:pt idx="90">
                  <c:v>132.2252126793303</c:v>
                </c:pt>
                <c:pt idx="91">
                  <c:v>90.660794165785518</c:v>
                </c:pt>
                <c:pt idx="92">
                  <c:v>133.34024185607618</c:v>
                </c:pt>
                <c:pt idx="93">
                  <c:v>179.54407616675022</c:v>
                </c:pt>
                <c:pt idx="94">
                  <c:v>271.08932316279396</c:v>
                </c:pt>
                <c:pt idx="95">
                  <c:v>299.29315747346823</c:v>
                </c:pt>
                <c:pt idx="96">
                  <c:v>359.49699178414227</c:v>
                </c:pt>
                <c:pt idx="97">
                  <c:v>410.12766623366633</c:v>
                </c:pt>
                <c:pt idx="98">
                  <c:v>452.38027378510731</c:v>
                </c:pt>
                <c:pt idx="99">
                  <c:v>536.51079967035616</c:v>
                </c:pt>
                <c:pt idx="100">
                  <c:v>687.70221782442536</c:v>
                </c:pt>
                <c:pt idx="101">
                  <c:v>1015.1129669976725</c:v>
                </c:pt>
                <c:pt idx="102">
                  <c:v>1128.9750914944275</c:v>
                </c:pt>
                <c:pt idx="103">
                  <c:v>1103.1910448331546</c:v>
                </c:pt>
                <c:pt idx="104">
                  <c:v>1276.6872214598816</c:v>
                </c:pt>
                <c:pt idx="105">
                  <c:v>1336.3906100777308</c:v>
                </c:pt>
                <c:pt idx="106">
                  <c:v>1250.4232923528953</c:v>
                </c:pt>
                <c:pt idx="107">
                  <c:v>1151.748614072663</c:v>
                </c:pt>
                <c:pt idx="108">
                  <c:v>1100.2202555147305</c:v>
                </c:pt>
                <c:pt idx="109">
                  <c:v>813.88728704841697</c:v>
                </c:pt>
                <c:pt idx="110">
                  <c:v>525.17625168402083</c:v>
                </c:pt>
                <c:pt idx="111">
                  <c:v>307.33101562537814</c:v>
                </c:pt>
                <c:pt idx="112">
                  <c:v>54.388233085201065</c:v>
                </c:pt>
                <c:pt idx="113">
                  <c:v>-270.32280227919489</c:v>
                </c:pt>
                <c:pt idx="114">
                  <c:v>-672.61911653279572</c:v>
                </c:pt>
                <c:pt idx="115">
                  <c:v>-1064.3422709252459</c:v>
                </c:pt>
                <c:pt idx="116">
                  <c:v>-1293.711893604273</c:v>
                </c:pt>
                <c:pt idx="117">
                  <c:v>-1468.2644902183119</c:v>
                </c:pt>
                <c:pt idx="118">
                  <c:v>-1681.0609530361889</c:v>
                </c:pt>
                <c:pt idx="119">
                  <c:v>-1995.9183081228862</c:v>
                </c:pt>
                <c:pt idx="120">
                  <c:v>-2356.0683026541856</c:v>
                </c:pt>
                <c:pt idx="121">
                  <c:v>-2601.108631675896</c:v>
                </c:pt>
                <c:pt idx="122">
                  <c:v>-2869.051414216075</c:v>
                </c:pt>
                <c:pt idx="123">
                  <c:v>-3101.7991037931829</c:v>
                </c:pt>
                <c:pt idx="124">
                  <c:v>-3365.8394328148956</c:v>
                </c:pt>
                <c:pt idx="125">
                  <c:v>-3559.3920294289337</c:v>
                </c:pt>
                <c:pt idx="126">
                  <c:v>-3668.8349605333879</c:v>
                </c:pt>
                <c:pt idx="127">
                  <c:v>-3769.1803451563042</c:v>
                </c:pt>
                <c:pt idx="128">
                  <c:v>-3830.8062501957702</c:v>
                </c:pt>
                <c:pt idx="129">
                  <c:v>-4036.9320066709633</c:v>
                </c:pt>
                <c:pt idx="130">
                  <c:v>-4197.2407370811679</c:v>
                </c:pt>
                <c:pt idx="131">
                  <c:v>-4259.9641886021682</c:v>
                </c:pt>
                <c:pt idx="132">
                  <c:v>-4392.6509859104535</c:v>
                </c:pt>
                <c:pt idx="133">
                  <c:v>-4442.8500508110719</c:v>
                </c:pt>
                <c:pt idx="134">
                  <c:v>-4792.3293389996888</c:v>
                </c:pt>
                <c:pt idx="135">
                  <c:v>-5126.7110807067684</c:v>
                </c:pt>
                <c:pt idx="136">
                  <c:v>-5414.8977294507822</c:v>
                </c:pt>
                <c:pt idx="137">
                  <c:v>-5608.5478725463527</c:v>
                </c:pt>
                <c:pt idx="138">
                  <c:v>-5705.9908036508086</c:v>
                </c:pt>
                <c:pt idx="139">
                  <c:v>-5764.1410953106561</c:v>
                </c:pt>
                <c:pt idx="140">
                  <c:v>-5843.4377066928055</c:v>
                </c:pt>
                <c:pt idx="141">
                  <c:v>-5895.7709722876707</c:v>
                </c:pt>
                <c:pt idx="142">
                  <c:v>-5992.3481040863717</c:v>
                </c:pt>
                <c:pt idx="143">
                  <c:v>-6126.7422619500567</c:v>
                </c:pt>
                <c:pt idx="144">
                  <c:v>-6145.1243007856883</c:v>
                </c:pt>
                <c:pt idx="145">
                  <c:v>-6173.3112466582515</c:v>
                </c:pt>
                <c:pt idx="146">
                  <c:v>-6144.3030995677436</c:v>
                </c:pt>
                <c:pt idx="147">
                  <c:v>-6107.6730193753183</c:v>
                </c:pt>
                <c:pt idx="148">
                  <c:v>-6049.5673258032784</c:v>
                </c:pt>
                <c:pt idx="149">
                  <c:v>-6012.6079519535415</c:v>
                </c:pt>
                <c:pt idx="150">
                  <c:v>-6035.2705112057183</c:v>
                </c:pt>
                <c:pt idx="151">
                  <c:v>-6070.1769366617364</c:v>
                </c:pt>
                <c:pt idx="152">
                  <c:v>-6316.1197192019117</c:v>
                </c:pt>
                <c:pt idx="153">
                  <c:v>-6535.4405686401697</c:v>
                </c:pt>
                <c:pt idx="154">
                  <c:v>-6649.8347265038565</c:v>
                </c:pt>
                <c:pt idx="155">
                  <c:v>-6714.411858302552</c:v>
                </c:pt>
                <c:pt idx="156">
                  <c:v>-6782.7938971381809</c:v>
                </c:pt>
                <c:pt idx="157">
                  <c:v>-6861.8954155572692</c:v>
                </c:pt>
                <c:pt idx="158">
                  <c:v>-6982.3871199024861</c:v>
                </c:pt>
                <c:pt idx="159">
                  <c:v>-7010.8179319788842</c:v>
                </c:pt>
                <c:pt idx="160">
                  <c:v>-7164.1266623890933</c:v>
                </c:pt>
                <c:pt idx="161">
                  <c:v>-7383.3987385865821</c:v>
                </c:pt>
                <c:pt idx="162">
                  <c:v>-7473.6953499687334</c:v>
                </c:pt>
                <c:pt idx="163">
                  <c:v>-7516.5042289432131</c:v>
                </c:pt>
                <c:pt idx="164">
                  <c:v>-7530.6911748157781</c:v>
                </c:pt>
                <c:pt idx="165">
                  <c:v>-7572.073213651408</c:v>
                </c:pt>
                <c:pt idx="166">
                  <c:v>-7607.9796391074224</c:v>
                </c:pt>
                <c:pt idx="167">
                  <c:v>-7604.5934251188328</c:v>
                </c:pt>
                <c:pt idx="168">
                  <c:v>-7587.634051269094</c:v>
                </c:pt>
                <c:pt idx="169">
                  <c:v>-7580.1015175582043</c:v>
                </c:pt>
                <c:pt idx="170">
                  <c:v>-7592.7153035696192</c:v>
                </c:pt>
                <c:pt idx="171">
                  <c:v>-7582.6096099975794</c:v>
                </c:pt>
                <c:pt idx="172">
                  <c:v>-7558.4551431847694</c:v>
                </c:pt>
                <c:pt idx="173">
                  <c:v>-7536.8250629923459</c:v>
                </c:pt>
                <c:pt idx="174">
                  <c:v>-7513.6705961795406</c:v>
                </c:pt>
                <c:pt idx="175">
                  <c:v>-7488.5161293667343</c:v>
                </c:pt>
                <c:pt idx="176">
                  <c:v>-7485.4592090354608</c:v>
                </c:pt>
                <c:pt idx="177">
                  <c:v>-7481.0242218061057</c:v>
                </c:pt>
                <c:pt idx="178">
                  <c:v>-7507.3087141602009</c:v>
                </c:pt>
                <c:pt idx="179">
                  <c:v>-7540.0688198939142</c:v>
                </c:pt>
                <c:pt idx="180">
                  <c:v>-7734.9507101652698</c:v>
                </c:pt>
                <c:pt idx="181">
                  <c:v>-7818.5278419639708</c:v>
                </c:pt>
                <c:pt idx="182">
                  <c:v>-7906.2025202442019</c:v>
                </c:pt>
                <c:pt idx="183">
                  <c:v>-7933.9626259779179</c:v>
                </c:pt>
                <c:pt idx="184">
                  <c:v>-7911.9544788874091</c:v>
                </c:pt>
                <c:pt idx="185">
                  <c:v>-7872.3243986949856</c:v>
                </c:pt>
                <c:pt idx="186">
                  <c:v>-7843.7918649840958</c:v>
                </c:pt>
                <c:pt idx="187">
                  <c:v>-7822.3081045139752</c:v>
                </c:pt>
                <c:pt idx="188">
                  <c:v>-7814.9218905253856</c:v>
                </c:pt>
                <c:pt idx="189">
                  <c:v>-7821.6332230183334</c:v>
                </c:pt>
                <c:pt idx="190">
                  <c:v>-7793.1006893074436</c:v>
                </c:pt>
                <c:pt idx="191">
                  <c:v>-7750.4706091150183</c:v>
                </c:pt>
                <c:pt idx="192">
                  <c:v>-7757.1819416079661</c:v>
                </c:pt>
                <c:pt idx="193">
                  <c:v>-7749.7957276193774</c:v>
                </c:pt>
                <c:pt idx="194">
                  <c:v>-7739.9339002511715</c:v>
                </c:pt>
                <c:pt idx="195">
                  <c:v>-7730.0720728829674</c:v>
                </c:pt>
                <c:pt idx="196">
                  <c:v>-7699.5395391720785</c:v>
                </c:pt>
                <c:pt idx="197">
                  <c:v>-7643.3850723592714</c:v>
                </c:pt>
                <c:pt idx="198">
                  <c:v>-7613.2306055464605</c:v>
                </c:pt>
                <c:pt idx="199">
                  <c:v>-7578.0761387336552</c:v>
                </c:pt>
                <c:pt idx="200">
                  <c:v>-7522.4460585412317</c:v>
                </c:pt>
                <c:pt idx="201">
                  <c:v>-7473.8647515895773</c:v>
                </c:pt>
                <c:pt idx="202">
                  <c:v>-7426.7590580175356</c:v>
                </c:pt>
                <c:pt idx="203">
                  <c:v>-7372.6045912047284</c:v>
                </c:pt>
                <c:pt idx="204">
                  <c:v>-7333.4988976326867</c:v>
                </c:pt>
                <c:pt idx="205">
                  <c:v>-7294.3932040606524</c:v>
                </c:pt>
                <c:pt idx="206">
                  <c:v>-7251.7631238682252</c:v>
                </c:pt>
                <c:pt idx="207">
                  <c:v>-7210.2305901573345</c:v>
                </c:pt>
                <c:pt idx="208">
                  <c:v>-7190.319989548364</c:v>
                </c:pt>
                <c:pt idx="209">
                  <c:v>-7149.7386825967078</c:v>
                </c:pt>
                <c:pt idx="210">
                  <c:v>-7126.7793087469672</c:v>
                </c:pt>
                <c:pt idx="211">
                  <c:v>-7105.1980017953147</c:v>
                </c:pt>
                <c:pt idx="212">
                  <c:v>-7092.0435349825057</c:v>
                </c:pt>
                <c:pt idx="213">
                  <c:v>-7078.8890681697012</c:v>
                </c:pt>
                <c:pt idx="214">
                  <c:v>-7050.7346013568913</c:v>
                </c:pt>
                <c:pt idx="215">
                  <c:v>-7029.5801345440841</c:v>
                </c:pt>
                <c:pt idx="216">
                  <c:v>-7003.4256677312787</c:v>
                </c:pt>
                <c:pt idx="217">
                  <c:v>-6981.2712009184697</c:v>
                </c:pt>
                <c:pt idx="218">
                  <c:v>-6959.1167341056653</c:v>
                </c:pt>
                <c:pt idx="219">
                  <c:v>-6957.05981377439</c:v>
                </c:pt>
                <c:pt idx="220">
                  <c:v>-6947.0028934431184</c:v>
                </c:pt>
                <c:pt idx="221">
                  <c:v>-6941.8971998710795</c:v>
                </c:pt>
                <c:pt idx="222">
                  <c:v>-6924.7427330582714</c:v>
                </c:pt>
                <c:pt idx="223">
                  <c:v>-6909.5882662454633</c:v>
                </c:pt>
                <c:pt idx="224">
                  <c:v>-6912.4337994326534</c:v>
                </c:pt>
                <c:pt idx="225">
                  <c:v>-6892.2793326198489</c:v>
                </c:pt>
                <c:pt idx="226">
                  <c:v>-6873.1248658070435</c:v>
                </c:pt>
                <c:pt idx="227">
                  <c:v>-6879.9703989942309</c:v>
                </c:pt>
                <c:pt idx="228">
                  <c:v>-6879.8159321814292</c:v>
                </c:pt>
                <c:pt idx="229">
                  <c:v>-6868.1858519890038</c:v>
                </c:pt>
                <c:pt idx="230">
                  <c:v>-6860.080158416964</c:v>
                </c:pt>
                <c:pt idx="231">
                  <c:v>-6848.4500782245395</c:v>
                </c:pt>
                <c:pt idx="232">
                  <c:v>-6833.2956114117351</c:v>
                </c:pt>
                <c:pt idx="233">
                  <c:v>-6818.1411445989297</c:v>
                </c:pt>
                <c:pt idx="234">
                  <c:v>-6802.9866777861189</c:v>
                </c:pt>
                <c:pt idx="235">
                  <c:v>-6776.8322109733135</c:v>
                </c:pt>
                <c:pt idx="236">
                  <c:v>-6742.6777441605045</c:v>
                </c:pt>
                <c:pt idx="237">
                  <c:v>-6715.5232773476973</c:v>
                </c:pt>
                <c:pt idx="238">
                  <c:v>-6687.3688105348901</c:v>
                </c:pt>
                <c:pt idx="239">
                  <c:v>-6656.9338233055332</c:v>
                </c:pt>
                <c:pt idx="240">
                  <c:v>-6658.218315659632</c:v>
                </c:pt>
                <c:pt idx="241">
                  <c:v>-6670.0759678748791</c:v>
                </c:pt>
                <c:pt idx="242">
                  <c:v>-6777.713991942398</c:v>
                </c:pt>
                <c:pt idx="243">
                  <c:v>-6897.4495624914543</c:v>
                </c:pt>
                <c:pt idx="244">
                  <c:v>-6769.5389618824829</c:v>
                </c:pt>
                <c:pt idx="245">
                  <c:v>-6788.4941605792665</c:v>
                </c:pt>
                <c:pt idx="246">
                  <c:v>-6867.3151585818023</c:v>
                </c:pt>
                <c:pt idx="247">
                  <c:v>-6905.7459706581985</c:v>
                </c:pt>
                <c:pt idx="248">
                  <c:v>-6945.7987158365086</c:v>
                </c:pt>
                <c:pt idx="249">
                  <c:v>-7005.997780737127</c:v>
                </c:pt>
                <c:pt idx="250">
                  <c:v>-7041.0992991562134</c:v>
                </c:pt>
                <c:pt idx="251">
                  <c:v>-7217.2250556314029</c:v>
                </c:pt>
                <c:pt idx="252">
                  <c:v>-7453.7409980327284</c:v>
                </c:pt>
                <c:pt idx="253">
                  <c:v>-7636.915527748688</c:v>
                </c:pt>
                <c:pt idx="254">
                  <c:v>-7818.565670844263</c:v>
                </c:pt>
                <c:pt idx="255">
                  <c:v>-8134.2279329678922</c:v>
                </c:pt>
                <c:pt idx="256">
                  <c:v>-8365.1219422673021</c:v>
                </c:pt>
                <c:pt idx="257">
                  <c:v>-8601.6378846686257</c:v>
                </c:pt>
                <c:pt idx="258">
                  <c:v>-8832.1050538291893</c:v>
                </c:pt>
                <c:pt idx="259">
                  <c:v>-9086.7673159528149</c:v>
                </c:pt>
                <c:pt idx="260">
                  <c:v>-9335.4295780764514</c:v>
                </c:pt>
                <c:pt idx="261">
                  <c:v>-9585.0918402000771</c:v>
                </c:pt>
                <c:pt idx="262">
                  <c:v>-9845.80287556447</c:v>
                </c:pt>
                <c:pt idx="263">
                  <c:v>-10087.513910928867</c:v>
                </c:pt>
                <c:pt idx="264">
                  <c:v>-10350.371266015571</c:v>
                </c:pt>
                <c:pt idx="265">
                  <c:v>-10583.509141518814</c:v>
                </c:pt>
                <c:pt idx="266">
                  <c:v>-10638.756979660189</c:v>
                </c:pt>
                <c:pt idx="267">
                  <c:v>-10733.248684005415</c:v>
                </c:pt>
                <c:pt idx="268">
                  <c:v>-10773.398975665261</c:v>
                </c:pt>
                <c:pt idx="269">
                  <c:v>-10830.646813806648</c:v>
                </c:pt>
                <c:pt idx="270">
                  <c:v>-10961.479930837233</c:v>
                </c:pt>
                <c:pt idx="271">
                  <c:v>-11126.556914071658</c:v>
                </c:pt>
                <c:pt idx="272">
                  <c:v>-11293.158283926467</c:v>
                </c:pt>
                <c:pt idx="273">
                  <c:v>-11496.003519985108</c:v>
                </c:pt>
                <c:pt idx="274">
                  <c:v>-11787.482808173731</c:v>
                </c:pt>
                <c:pt idx="275">
                  <c:v>-12063.193843538127</c:v>
                </c:pt>
                <c:pt idx="276">
                  <c:v>-12244.79521339293</c:v>
                </c:pt>
                <c:pt idx="277">
                  <c:v>-12417.445356488503</c:v>
                </c:pt>
                <c:pt idx="278">
                  <c:v>-12498.937060833727</c:v>
                </c:pt>
                <c:pt idx="279">
                  <c:v>-12626.245791243928</c:v>
                </c:pt>
                <c:pt idx="280">
                  <c:v>-12639.822625914074</c:v>
                </c:pt>
                <c:pt idx="281">
                  <c:v>-12693.643326788062</c:v>
                </c:pt>
                <c:pt idx="282">
                  <c:v>-12721.220161458212</c:v>
                </c:pt>
                <c:pt idx="283">
                  <c:v>-12886.016327147534</c:v>
                </c:pt>
                <c:pt idx="284">
                  <c:v>-12909.336879457243</c:v>
                </c:pt>
                <c:pt idx="285">
                  <c:v>-12890.706205007724</c:v>
                </c:pt>
                <c:pt idx="286">
                  <c:v>-12747.270623521264</c:v>
                </c:pt>
                <c:pt idx="287">
                  <c:v>-12866.688722312516</c:v>
                </c:pt>
                <c:pt idx="288">
                  <c:v>-12846.533661242609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'ER5 Анализ ЭЭ газ'!$I$16</c:f>
              <c:strCache>
                <c:ptCount val="1"/>
                <c:pt idx="0">
                  <c:v>Плановая экономия (Общая сумма)</c:v>
                </c:pt>
              </c:strCache>
            </c:strRef>
          </c:tx>
          <c:spPr>
            <a:ln>
              <a:solidFill>
                <a:srgbClr val="F14124"/>
              </a:solidFill>
            </a:ln>
          </c:spPr>
          <c:marker>
            <c:symbol val="none"/>
          </c:marker>
          <c:cat>
            <c:numRef>
              <c:f>'ER5 Анализ ЭЭ газ'!$A$17:$A$305</c:f>
              <c:numCache>
                <c:formatCode>dd/mm/yyyy</c:formatCode>
                <c:ptCount val="289"/>
                <c:pt idx="1">
                  <c:v>42370</c:v>
                </c:pt>
                <c:pt idx="2">
                  <c:v>42371</c:v>
                </c:pt>
                <c:pt idx="3">
                  <c:v>42372</c:v>
                </c:pt>
                <c:pt idx="4">
                  <c:v>42373</c:v>
                </c:pt>
                <c:pt idx="5">
                  <c:v>42374</c:v>
                </c:pt>
                <c:pt idx="6">
                  <c:v>42375</c:v>
                </c:pt>
                <c:pt idx="7">
                  <c:v>42376</c:v>
                </c:pt>
                <c:pt idx="8">
                  <c:v>42377</c:v>
                </c:pt>
                <c:pt idx="9">
                  <c:v>42378</c:v>
                </c:pt>
                <c:pt idx="10">
                  <c:v>42379</c:v>
                </c:pt>
                <c:pt idx="11">
                  <c:v>42380</c:v>
                </c:pt>
                <c:pt idx="12">
                  <c:v>42381</c:v>
                </c:pt>
                <c:pt idx="13">
                  <c:v>42382</c:v>
                </c:pt>
                <c:pt idx="14">
                  <c:v>42383</c:v>
                </c:pt>
                <c:pt idx="15">
                  <c:v>42384</c:v>
                </c:pt>
                <c:pt idx="16">
                  <c:v>42385</c:v>
                </c:pt>
                <c:pt idx="17">
                  <c:v>42386</c:v>
                </c:pt>
                <c:pt idx="18">
                  <c:v>42387</c:v>
                </c:pt>
                <c:pt idx="19">
                  <c:v>42388</c:v>
                </c:pt>
                <c:pt idx="20">
                  <c:v>42389</c:v>
                </c:pt>
                <c:pt idx="21">
                  <c:v>42390</c:v>
                </c:pt>
                <c:pt idx="22">
                  <c:v>42391</c:v>
                </c:pt>
                <c:pt idx="23">
                  <c:v>42392</c:v>
                </c:pt>
                <c:pt idx="24">
                  <c:v>42393</c:v>
                </c:pt>
                <c:pt idx="25">
                  <c:v>42394</c:v>
                </c:pt>
                <c:pt idx="26">
                  <c:v>42395</c:v>
                </c:pt>
                <c:pt idx="27">
                  <c:v>42396</c:v>
                </c:pt>
                <c:pt idx="28">
                  <c:v>42397</c:v>
                </c:pt>
                <c:pt idx="29">
                  <c:v>42398</c:v>
                </c:pt>
                <c:pt idx="30">
                  <c:v>42399</c:v>
                </c:pt>
                <c:pt idx="31">
                  <c:v>42400</c:v>
                </c:pt>
                <c:pt idx="32">
                  <c:v>42401</c:v>
                </c:pt>
                <c:pt idx="33">
                  <c:v>42402</c:v>
                </c:pt>
                <c:pt idx="34">
                  <c:v>42403</c:v>
                </c:pt>
                <c:pt idx="35">
                  <c:v>42404</c:v>
                </c:pt>
                <c:pt idx="36">
                  <c:v>42405</c:v>
                </c:pt>
                <c:pt idx="37">
                  <c:v>42406</c:v>
                </c:pt>
                <c:pt idx="38">
                  <c:v>42407</c:v>
                </c:pt>
                <c:pt idx="39">
                  <c:v>42408</c:v>
                </c:pt>
                <c:pt idx="40">
                  <c:v>42409</c:v>
                </c:pt>
                <c:pt idx="41">
                  <c:v>42410</c:v>
                </c:pt>
                <c:pt idx="42">
                  <c:v>42411</c:v>
                </c:pt>
                <c:pt idx="43">
                  <c:v>42412</c:v>
                </c:pt>
                <c:pt idx="44">
                  <c:v>42413</c:v>
                </c:pt>
                <c:pt idx="45">
                  <c:v>42414</c:v>
                </c:pt>
                <c:pt idx="46">
                  <c:v>42415</c:v>
                </c:pt>
                <c:pt idx="47">
                  <c:v>42416</c:v>
                </c:pt>
                <c:pt idx="48">
                  <c:v>42417</c:v>
                </c:pt>
                <c:pt idx="49">
                  <c:v>42418</c:v>
                </c:pt>
                <c:pt idx="50">
                  <c:v>42419</c:v>
                </c:pt>
                <c:pt idx="51">
                  <c:v>42420</c:v>
                </c:pt>
                <c:pt idx="52">
                  <c:v>42421</c:v>
                </c:pt>
                <c:pt idx="53">
                  <c:v>42422</c:v>
                </c:pt>
                <c:pt idx="54">
                  <c:v>42423</c:v>
                </c:pt>
                <c:pt idx="55">
                  <c:v>42424</c:v>
                </c:pt>
                <c:pt idx="56">
                  <c:v>42425</c:v>
                </c:pt>
                <c:pt idx="57">
                  <c:v>42426</c:v>
                </c:pt>
                <c:pt idx="58">
                  <c:v>42427</c:v>
                </c:pt>
                <c:pt idx="59">
                  <c:v>42428</c:v>
                </c:pt>
                <c:pt idx="60">
                  <c:v>42429</c:v>
                </c:pt>
                <c:pt idx="61">
                  <c:v>42430</c:v>
                </c:pt>
                <c:pt idx="62">
                  <c:v>42431</c:v>
                </c:pt>
                <c:pt idx="63">
                  <c:v>42432</c:v>
                </c:pt>
                <c:pt idx="64">
                  <c:v>42433</c:v>
                </c:pt>
                <c:pt idx="65">
                  <c:v>42434</c:v>
                </c:pt>
                <c:pt idx="66">
                  <c:v>42435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42441</c:v>
                </c:pt>
                <c:pt idx="73">
                  <c:v>42442</c:v>
                </c:pt>
                <c:pt idx="74">
                  <c:v>42443</c:v>
                </c:pt>
                <c:pt idx="75">
                  <c:v>42444</c:v>
                </c:pt>
                <c:pt idx="76">
                  <c:v>42445</c:v>
                </c:pt>
                <c:pt idx="77">
                  <c:v>42446</c:v>
                </c:pt>
                <c:pt idx="78">
                  <c:v>42447</c:v>
                </c:pt>
                <c:pt idx="79">
                  <c:v>42448</c:v>
                </c:pt>
                <c:pt idx="80">
                  <c:v>42449</c:v>
                </c:pt>
                <c:pt idx="81">
                  <c:v>42450</c:v>
                </c:pt>
                <c:pt idx="82">
                  <c:v>42451</c:v>
                </c:pt>
                <c:pt idx="83">
                  <c:v>42452</c:v>
                </c:pt>
                <c:pt idx="84">
                  <c:v>42453</c:v>
                </c:pt>
                <c:pt idx="85">
                  <c:v>42454</c:v>
                </c:pt>
                <c:pt idx="86">
                  <c:v>42455</c:v>
                </c:pt>
                <c:pt idx="87">
                  <c:v>42456</c:v>
                </c:pt>
                <c:pt idx="88">
                  <c:v>42457</c:v>
                </c:pt>
                <c:pt idx="89">
                  <c:v>42458</c:v>
                </c:pt>
                <c:pt idx="90">
                  <c:v>42459</c:v>
                </c:pt>
                <c:pt idx="91">
                  <c:v>42460</c:v>
                </c:pt>
                <c:pt idx="92">
                  <c:v>42461</c:v>
                </c:pt>
                <c:pt idx="93">
                  <c:v>42462</c:v>
                </c:pt>
                <c:pt idx="94">
                  <c:v>42463</c:v>
                </c:pt>
                <c:pt idx="95">
                  <c:v>42464</c:v>
                </c:pt>
                <c:pt idx="96">
                  <c:v>42465</c:v>
                </c:pt>
                <c:pt idx="97">
                  <c:v>42466</c:v>
                </c:pt>
                <c:pt idx="98">
                  <c:v>42467</c:v>
                </c:pt>
                <c:pt idx="99">
                  <c:v>42468</c:v>
                </c:pt>
                <c:pt idx="100">
                  <c:v>42469</c:v>
                </c:pt>
                <c:pt idx="101">
                  <c:v>42470</c:v>
                </c:pt>
                <c:pt idx="102">
                  <c:v>42471</c:v>
                </c:pt>
                <c:pt idx="103">
                  <c:v>42472</c:v>
                </c:pt>
                <c:pt idx="104">
                  <c:v>42473</c:v>
                </c:pt>
                <c:pt idx="105">
                  <c:v>42474</c:v>
                </c:pt>
                <c:pt idx="106">
                  <c:v>42475</c:v>
                </c:pt>
                <c:pt idx="107">
                  <c:v>42476</c:v>
                </c:pt>
                <c:pt idx="108">
                  <c:v>42477</c:v>
                </c:pt>
                <c:pt idx="109">
                  <c:v>42478</c:v>
                </c:pt>
                <c:pt idx="110">
                  <c:v>42479</c:v>
                </c:pt>
                <c:pt idx="111">
                  <c:v>42480</c:v>
                </c:pt>
                <c:pt idx="112">
                  <c:v>42481</c:v>
                </c:pt>
                <c:pt idx="113">
                  <c:v>42482</c:v>
                </c:pt>
                <c:pt idx="114">
                  <c:v>42483</c:v>
                </c:pt>
                <c:pt idx="115">
                  <c:v>42484</c:v>
                </c:pt>
                <c:pt idx="116">
                  <c:v>42485</c:v>
                </c:pt>
                <c:pt idx="117">
                  <c:v>42486</c:v>
                </c:pt>
                <c:pt idx="118">
                  <c:v>42487</c:v>
                </c:pt>
                <c:pt idx="119">
                  <c:v>42488</c:v>
                </c:pt>
                <c:pt idx="120">
                  <c:v>42489</c:v>
                </c:pt>
                <c:pt idx="121">
                  <c:v>42490</c:v>
                </c:pt>
                <c:pt idx="122">
                  <c:v>42491</c:v>
                </c:pt>
                <c:pt idx="123">
                  <c:v>42492</c:v>
                </c:pt>
                <c:pt idx="124">
                  <c:v>42493</c:v>
                </c:pt>
                <c:pt idx="125">
                  <c:v>42494</c:v>
                </c:pt>
                <c:pt idx="126">
                  <c:v>42495</c:v>
                </c:pt>
                <c:pt idx="127">
                  <c:v>42496</c:v>
                </c:pt>
                <c:pt idx="128">
                  <c:v>42497</c:v>
                </c:pt>
                <c:pt idx="129">
                  <c:v>42498</c:v>
                </c:pt>
                <c:pt idx="130">
                  <c:v>42499</c:v>
                </c:pt>
                <c:pt idx="131">
                  <c:v>42500</c:v>
                </c:pt>
                <c:pt idx="132">
                  <c:v>42501</c:v>
                </c:pt>
                <c:pt idx="133">
                  <c:v>42502</c:v>
                </c:pt>
                <c:pt idx="134">
                  <c:v>42503</c:v>
                </c:pt>
                <c:pt idx="135">
                  <c:v>42504</c:v>
                </c:pt>
                <c:pt idx="136">
                  <c:v>42505</c:v>
                </c:pt>
                <c:pt idx="137">
                  <c:v>42506</c:v>
                </c:pt>
                <c:pt idx="138">
                  <c:v>42507</c:v>
                </c:pt>
                <c:pt idx="139">
                  <c:v>42508</c:v>
                </c:pt>
                <c:pt idx="140">
                  <c:v>42509</c:v>
                </c:pt>
                <c:pt idx="141">
                  <c:v>42510</c:v>
                </c:pt>
                <c:pt idx="142">
                  <c:v>42511</c:v>
                </c:pt>
                <c:pt idx="143">
                  <c:v>42512</c:v>
                </c:pt>
                <c:pt idx="144">
                  <c:v>42513</c:v>
                </c:pt>
                <c:pt idx="145">
                  <c:v>42514</c:v>
                </c:pt>
                <c:pt idx="146">
                  <c:v>42515</c:v>
                </c:pt>
                <c:pt idx="147">
                  <c:v>42516</c:v>
                </c:pt>
                <c:pt idx="148">
                  <c:v>42517</c:v>
                </c:pt>
                <c:pt idx="149">
                  <c:v>42518</c:v>
                </c:pt>
                <c:pt idx="150">
                  <c:v>42519</c:v>
                </c:pt>
                <c:pt idx="151">
                  <c:v>42520</c:v>
                </c:pt>
                <c:pt idx="152">
                  <c:v>42521</c:v>
                </c:pt>
                <c:pt idx="153">
                  <c:v>42522</c:v>
                </c:pt>
                <c:pt idx="154">
                  <c:v>42523</c:v>
                </c:pt>
                <c:pt idx="155">
                  <c:v>42524</c:v>
                </c:pt>
                <c:pt idx="156">
                  <c:v>42525</c:v>
                </c:pt>
                <c:pt idx="157">
                  <c:v>42526</c:v>
                </c:pt>
                <c:pt idx="158">
                  <c:v>42527</c:v>
                </c:pt>
                <c:pt idx="159">
                  <c:v>42528</c:v>
                </c:pt>
                <c:pt idx="160">
                  <c:v>42529</c:v>
                </c:pt>
                <c:pt idx="161">
                  <c:v>42530</c:v>
                </c:pt>
                <c:pt idx="162">
                  <c:v>42531</c:v>
                </c:pt>
                <c:pt idx="163">
                  <c:v>42532</c:v>
                </c:pt>
                <c:pt idx="164">
                  <c:v>42533</c:v>
                </c:pt>
                <c:pt idx="165">
                  <c:v>42534</c:v>
                </c:pt>
                <c:pt idx="166">
                  <c:v>42535</c:v>
                </c:pt>
                <c:pt idx="167">
                  <c:v>42536</c:v>
                </c:pt>
                <c:pt idx="168">
                  <c:v>42537</c:v>
                </c:pt>
                <c:pt idx="169">
                  <c:v>42538</c:v>
                </c:pt>
                <c:pt idx="170">
                  <c:v>42539</c:v>
                </c:pt>
                <c:pt idx="171">
                  <c:v>42540</c:v>
                </c:pt>
                <c:pt idx="172">
                  <c:v>42541</c:v>
                </c:pt>
                <c:pt idx="173">
                  <c:v>42542</c:v>
                </c:pt>
                <c:pt idx="174">
                  <c:v>42543</c:v>
                </c:pt>
                <c:pt idx="175">
                  <c:v>42544</c:v>
                </c:pt>
                <c:pt idx="176">
                  <c:v>42545</c:v>
                </c:pt>
                <c:pt idx="177">
                  <c:v>42546</c:v>
                </c:pt>
                <c:pt idx="178">
                  <c:v>42547</c:v>
                </c:pt>
                <c:pt idx="179">
                  <c:v>42548</c:v>
                </c:pt>
                <c:pt idx="180">
                  <c:v>42549</c:v>
                </c:pt>
                <c:pt idx="181">
                  <c:v>42550</c:v>
                </c:pt>
                <c:pt idx="182">
                  <c:v>42551</c:v>
                </c:pt>
                <c:pt idx="183">
                  <c:v>42552</c:v>
                </c:pt>
                <c:pt idx="184">
                  <c:v>42553</c:v>
                </c:pt>
                <c:pt idx="185">
                  <c:v>42554</c:v>
                </c:pt>
                <c:pt idx="186">
                  <c:v>42555</c:v>
                </c:pt>
                <c:pt idx="187">
                  <c:v>42556</c:v>
                </c:pt>
                <c:pt idx="188">
                  <c:v>42557</c:v>
                </c:pt>
                <c:pt idx="189">
                  <c:v>42558</c:v>
                </c:pt>
                <c:pt idx="190">
                  <c:v>42559</c:v>
                </c:pt>
                <c:pt idx="191">
                  <c:v>42560</c:v>
                </c:pt>
                <c:pt idx="192">
                  <c:v>42561</c:v>
                </c:pt>
                <c:pt idx="193">
                  <c:v>42562</c:v>
                </c:pt>
                <c:pt idx="194">
                  <c:v>42563</c:v>
                </c:pt>
                <c:pt idx="195">
                  <c:v>42564</c:v>
                </c:pt>
                <c:pt idx="196">
                  <c:v>42565</c:v>
                </c:pt>
                <c:pt idx="197">
                  <c:v>42566</c:v>
                </c:pt>
                <c:pt idx="198">
                  <c:v>42567</c:v>
                </c:pt>
                <c:pt idx="199">
                  <c:v>42568</c:v>
                </c:pt>
                <c:pt idx="200">
                  <c:v>42569</c:v>
                </c:pt>
                <c:pt idx="201">
                  <c:v>42570</c:v>
                </c:pt>
                <c:pt idx="202">
                  <c:v>42571</c:v>
                </c:pt>
                <c:pt idx="203">
                  <c:v>42572</c:v>
                </c:pt>
                <c:pt idx="204">
                  <c:v>42573</c:v>
                </c:pt>
                <c:pt idx="205">
                  <c:v>42574</c:v>
                </c:pt>
                <c:pt idx="206">
                  <c:v>42575</c:v>
                </c:pt>
                <c:pt idx="207">
                  <c:v>42576</c:v>
                </c:pt>
                <c:pt idx="208">
                  <c:v>42577</c:v>
                </c:pt>
                <c:pt idx="209">
                  <c:v>42578</c:v>
                </c:pt>
                <c:pt idx="210">
                  <c:v>42579</c:v>
                </c:pt>
                <c:pt idx="211">
                  <c:v>42580</c:v>
                </c:pt>
                <c:pt idx="212">
                  <c:v>42581</c:v>
                </c:pt>
                <c:pt idx="213">
                  <c:v>42582</c:v>
                </c:pt>
                <c:pt idx="214">
                  <c:v>42583</c:v>
                </c:pt>
                <c:pt idx="215">
                  <c:v>42584</c:v>
                </c:pt>
                <c:pt idx="216">
                  <c:v>42585</c:v>
                </c:pt>
                <c:pt idx="217">
                  <c:v>42586</c:v>
                </c:pt>
                <c:pt idx="218">
                  <c:v>42587</c:v>
                </c:pt>
                <c:pt idx="219">
                  <c:v>42588</c:v>
                </c:pt>
                <c:pt idx="220">
                  <c:v>42589</c:v>
                </c:pt>
                <c:pt idx="221">
                  <c:v>42590</c:v>
                </c:pt>
                <c:pt idx="222">
                  <c:v>42591</c:v>
                </c:pt>
                <c:pt idx="223">
                  <c:v>42592</c:v>
                </c:pt>
                <c:pt idx="224">
                  <c:v>42593</c:v>
                </c:pt>
                <c:pt idx="225">
                  <c:v>42594</c:v>
                </c:pt>
                <c:pt idx="226">
                  <c:v>42595</c:v>
                </c:pt>
                <c:pt idx="227">
                  <c:v>42596</c:v>
                </c:pt>
                <c:pt idx="228">
                  <c:v>42597</c:v>
                </c:pt>
                <c:pt idx="229">
                  <c:v>42598</c:v>
                </c:pt>
                <c:pt idx="230">
                  <c:v>42599</c:v>
                </c:pt>
                <c:pt idx="231">
                  <c:v>42600</c:v>
                </c:pt>
                <c:pt idx="232">
                  <c:v>42601</c:v>
                </c:pt>
                <c:pt idx="233">
                  <c:v>42602</c:v>
                </c:pt>
                <c:pt idx="234">
                  <c:v>42603</c:v>
                </c:pt>
                <c:pt idx="235">
                  <c:v>42604</c:v>
                </c:pt>
                <c:pt idx="236">
                  <c:v>42605</c:v>
                </c:pt>
                <c:pt idx="237">
                  <c:v>42606</c:v>
                </c:pt>
                <c:pt idx="238">
                  <c:v>42607</c:v>
                </c:pt>
                <c:pt idx="239">
                  <c:v>42608</c:v>
                </c:pt>
                <c:pt idx="240">
                  <c:v>42609</c:v>
                </c:pt>
                <c:pt idx="241">
                  <c:v>42610</c:v>
                </c:pt>
                <c:pt idx="242">
                  <c:v>42611</c:v>
                </c:pt>
                <c:pt idx="243">
                  <c:v>42612</c:v>
                </c:pt>
                <c:pt idx="244">
                  <c:v>42613</c:v>
                </c:pt>
                <c:pt idx="245">
                  <c:v>42614</c:v>
                </c:pt>
                <c:pt idx="246">
                  <c:v>42615</c:v>
                </c:pt>
                <c:pt idx="247">
                  <c:v>42616</c:v>
                </c:pt>
                <c:pt idx="248">
                  <c:v>42617</c:v>
                </c:pt>
                <c:pt idx="249">
                  <c:v>42618</c:v>
                </c:pt>
                <c:pt idx="250">
                  <c:v>42619</c:v>
                </c:pt>
                <c:pt idx="251">
                  <c:v>42620</c:v>
                </c:pt>
                <c:pt idx="252">
                  <c:v>42621</c:v>
                </c:pt>
                <c:pt idx="253">
                  <c:v>42622</c:v>
                </c:pt>
                <c:pt idx="254">
                  <c:v>42623</c:v>
                </c:pt>
                <c:pt idx="255">
                  <c:v>42624</c:v>
                </c:pt>
                <c:pt idx="256">
                  <c:v>42625</c:v>
                </c:pt>
                <c:pt idx="257">
                  <c:v>42626</c:v>
                </c:pt>
                <c:pt idx="258">
                  <c:v>42627</c:v>
                </c:pt>
                <c:pt idx="259">
                  <c:v>42628</c:v>
                </c:pt>
                <c:pt idx="260">
                  <c:v>42629</c:v>
                </c:pt>
                <c:pt idx="261">
                  <c:v>42630</c:v>
                </c:pt>
                <c:pt idx="262">
                  <c:v>42631</c:v>
                </c:pt>
                <c:pt idx="263">
                  <c:v>42632</c:v>
                </c:pt>
                <c:pt idx="264">
                  <c:v>42633</c:v>
                </c:pt>
                <c:pt idx="265">
                  <c:v>42634</c:v>
                </c:pt>
                <c:pt idx="266">
                  <c:v>42635</c:v>
                </c:pt>
                <c:pt idx="267">
                  <c:v>42636</c:v>
                </c:pt>
                <c:pt idx="268">
                  <c:v>42637</c:v>
                </c:pt>
                <c:pt idx="269">
                  <c:v>42638</c:v>
                </c:pt>
                <c:pt idx="270">
                  <c:v>42639</c:v>
                </c:pt>
                <c:pt idx="271">
                  <c:v>42640</c:v>
                </c:pt>
                <c:pt idx="272">
                  <c:v>42641</c:v>
                </c:pt>
                <c:pt idx="273">
                  <c:v>42642</c:v>
                </c:pt>
                <c:pt idx="274">
                  <c:v>42643</c:v>
                </c:pt>
                <c:pt idx="275">
                  <c:v>42644</c:v>
                </c:pt>
                <c:pt idx="276">
                  <c:v>42645</c:v>
                </c:pt>
                <c:pt idx="277">
                  <c:v>42646</c:v>
                </c:pt>
                <c:pt idx="278">
                  <c:v>42647</c:v>
                </c:pt>
                <c:pt idx="279">
                  <c:v>42648</c:v>
                </c:pt>
                <c:pt idx="280">
                  <c:v>42649</c:v>
                </c:pt>
                <c:pt idx="281">
                  <c:v>42650</c:v>
                </c:pt>
                <c:pt idx="282">
                  <c:v>42651</c:v>
                </c:pt>
                <c:pt idx="283">
                  <c:v>42652</c:v>
                </c:pt>
                <c:pt idx="284">
                  <c:v>42653</c:v>
                </c:pt>
                <c:pt idx="285">
                  <c:v>42654</c:v>
                </c:pt>
                <c:pt idx="286">
                  <c:v>42655</c:v>
                </c:pt>
                <c:pt idx="287">
                  <c:v>42656</c:v>
                </c:pt>
                <c:pt idx="288">
                  <c:v>42657</c:v>
                </c:pt>
              </c:numCache>
            </c:numRef>
          </c:cat>
          <c:val>
            <c:numRef>
              <c:f>'ER5 Анализ ЭЭ газ'!$I$17:$I$305</c:f>
              <c:numCache>
                <c:formatCode>#,##0</c:formatCode>
                <c:ptCount val="289"/>
                <c:pt idx="0">
                  <c:v>0</c:v>
                </c:pt>
                <c:pt idx="1">
                  <c:v>-14.553684341648257</c:v>
                </c:pt>
                <c:pt idx="2">
                  <c:v>-29.671270542557977</c:v>
                </c:pt>
                <c:pt idx="3">
                  <c:v>-42.286542242995225</c:v>
                </c:pt>
                <c:pt idx="4">
                  <c:v>-54.549375281394077</c:v>
                </c:pt>
                <c:pt idx="5">
                  <c:v>-65.613916868862603</c:v>
                </c:pt>
                <c:pt idx="6">
                  <c:v>-79.533211618841733</c:v>
                </c:pt>
                <c:pt idx="7">
                  <c:v>-92.641897446132816</c:v>
                </c:pt>
                <c:pt idx="8">
                  <c:v>-102.68436691369013</c:v>
                </c:pt>
                <c:pt idx="9">
                  <c:v>-110.71793600762885</c:v>
                </c:pt>
                <c:pt idx="10">
                  <c:v>-117.97614004508318</c:v>
                </c:pt>
                <c:pt idx="11">
                  <c:v>-127.03178125893317</c:v>
                </c:pt>
                <c:pt idx="12">
                  <c:v>-140.81010054409705</c:v>
                </c:pt>
                <c:pt idx="13">
                  <c:v>-152.1213491949924</c:v>
                </c:pt>
                <c:pt idx="14">
                  <c:v>-160.85979561300778</c:v>
                </c:pt>
                <c:pt idx="15">
                  <c:v>-169.49251043241185</c:v>
                </c:pt>
                <c:pt idx="16">
                  <c:v>-179.71119923098826</c:v>
                </c:pt>
                <c:pt idx="17">
                  <c:v>-190.98720401568005</c:v>
                </c:pt>
                <c:pt idx="18">
                  <c:v>-199.19699244063781</c:v>
                </c:pt>
                <c:pt idx="19">
                  <c:v>-207.44202473179951</c:v>
                </c:pt>
                <c:pt idx="20">
                  <c:v>-215.26413062851518</c:v>
                </c:pt>
                <c:pt idx="21">
                  <c:v>-224.21404024375357</c:v>
                </c:pt>
                <c:pt idx="22">
                  <c:v>-234.89089930298016</c:v>
                </c:pt>
                <c:pt idx="23">
                  <c:v>-243.48837025618019</c:v>
                </c:pt>
                <c:pt idx="24">
                  <c:v>-253.21364492790283</c:v>
                </c:pt>
                <c:pt idx="25">
                  <c:v>-265.68794116352501</c:v>
                </c:pt>
                <c:pt idx="26">
                  <c:v>-280.94650282924977</c:v>
                </c:pt>
                <c:pt idx="27">
                  <c:v>-295.74689423432505</c:v>
                </c:pt>
                <c:pt idx="28">
                  <c:v>-308.50314139957766</c:v>
                </c:pt>
                <c:pt idx="29">
                  <c:v>-319.92012164908436</c:v>
                </c:pt>
                <c:pt idx="30">
                  <c:v>-328.76429966571163</c:v>
                </c:pt>
                <c:pt idx="31">
                  <c:v>-335.9167721045543</c:v>
                </c:pt>
                <c:pt idx="32">
                  <c:v>-342.29387948691266</c:v>
                </c:pt>
                <c:pt idx="33">
                  <c:v>-348.74147460167899</c:v>
                </c:pt>
                <c:pt idx="34">
                  <c:v>-355.78821544191004</c:v>
                </c:pt>
                <c:pt idx="35">
                  <c:v>-362.09483509186123</c:v>
                </c:pt>
                <c:pt idx="36">
                  <c:v>-368.85962500246183</c:v>
                </c:pt>
                <c:pt idx="37">
                  <c:v>-377.31612049084652</c:v>
                </c:pt>
                <c:pt idx="38">
                  <c:v>-385.42017731719272</c:v>
                </c:pt>
                <c:pt idx="39">
                  <c:v>-394.12337986900445</c:v>
                </c:pt>
                <c:pt idx="40">
                  <c:v>-402.12170509673945</c:v>
                </c:pt>
                <c:pt idx="41">
                  <c:v>-409.97905485965896</c:v>
                </c:pt>
                <c:pt idx="42">
                  <c:v>-418.0478678198017</c:v>
                </c:pt>
                <c:pt idx="43">
                  <c:v>-427.17399676605896</c:v>
                </c:pt>
                <c:pt idx="44">
                  <c:v>-436.05341864888965</c:v>
                </c:pt>
                <c:pt idx="45">
                  <c:v>-445.49674239098192</c:v>
                </c:pt>
                <c:pt idx="46">
                  <c:v>-454.37616427381283</c:v>
                </c:pt>
                <c:pt idx="47">
                  <c:v>-462.3040017691402</c:v>
                </c:pt>
                <c:pt idx="48">
                  <c:v>-469.63269353900228</c:v>
                </c:pt>
                <c:pt idx="49">
                  <c:v>-477.06711690747545</c:v>
                </c:pt>
                <c:pt idx="50">
                  <c:v>-485.55885626206424</c:v>
                </c:pt>
                <c:pt idx="51">
                  <c:v>-494.89644840554479</c:v>
                </c:pt>
                <c:pt idx="52">
                  <c:v>-503.49391935874473</c:v>
                </c:pt>
                <c:pt idx="53">
                  <c:v>-511.45700072027603</c:v>
                </c:pt>
                <c:pt idx="54">
                  <c:v>-518.36276609569177</c:v>
                </c:pt>
                <c:pt idx="55">
                  <c:v>-524.28170321740083</c:v>
                </c:pt>
                <c:pt idx="56">
                  <c:v>-530.1653964729054</c:v>
                </c:pt>
                <c:pt idx="57">
                  <c:v>-536.50725998905978</c:v>
                </c:pt>
                <c:pt idx="58">
                  <c:v>-543.55400082929134</c:v>
                </c:pt>
                <c:pt idx="59">
                  <c:v>-550.17781527507691</c:v>
                </c:pt>
                <c:pt idx="60">
                  <c:v>-559.02199329170332</c:v>
                </c:pt>
                <c:pt idx="61">
                  <c:v>-566.56214825878851</c:v>
                </c:pt>
                <c:pt idx="62">
                  <c:v>-574.84242441615436</c:v>
                </c:pt>
                <c:pt idx="63">
                  <c:v>-581.57197046055148</c:v>
                </c:pt>
                <c:pt idx="64">
                  <c:v>-587.94907784290933</c:v>
                </c:pt>
                <c:pt idx="65">
                  <c:v>-594.46716069008289</c:v>
                </c:pt>
                <c:pt idx="66">
                  <c:v>-600.87951193864592</c:v>
                </c:pt>
                <c:pt idx="67">
                  <c:v>-607.15088772239289</c:v>
                </c:pt>
                <c:pt idx="68">
                  <c:v>-613.59848283715905</c:v>
                </c:pt>
                <c:pt idx="69">
                  <c:v>-620.82144300840912</c:v>
                </c:pt>
                <c:pt idx="70">
                  <c:v>-628.50257344030967</c:v>
                </c:pt>
                <c:pt idx="71">
                  <c:v>-635.72553361156042</c:v>
                </c:pt>
                <c:pt idx="72">
                  <c:v>-642.41983578975317</c:v>
                </c:pt>
                <c:pt idx="73">
                  <c:v>-649.36084503137295</c:v>
                </c:pt>
                <c:pt idx="74">
                  <c:v>-657.21819479429257</c:v>
                </c:pt>
                <c:pt idx="75">
                  <c:v>-666.94346946601524</c:v>
                </c:pt>
                <c:pt idx="76">
                  <c:v>-675.99911067986545</c:v>
                </c:pt>
                <c:pt idx="77">
                  <c:v>-682.97536378768893</c:v>
                </c:pt>
                <c:pt idx="78">
                  <c:v>-690.26881169134731</c:v>
                </c:pt>
                <c:pt idx="79">
                  <c:v>-698.86628264454691</c:v>
                </c:pt>
                <c:pt idx="80">
                  <c:v>-708.41533798525052</c:v>
                </c:pt>
                <c:pt idx="81">
                  <c:v>-718.10536879076949</c:v>
                </c:pt>
                <c:pt idx="82">
                  <c:v>-727.51344866665852</c:v>
                </c:pt>
                <c:pt idx="83">
                  <c:v>-734.66592110550062</c:v>
                </c:pt>
                <c:pt idx="84">
                  <c:v>-740.86680915684019</c:v>
                </c:pt>
                <c:pt idx="85">
                  <c:v>-747.70208679984842</c:v>
                </c:pt>
                <c:pt idx="86">
                  <c:v>-753.3390729919264</c:v>
                </c:pt>
                <c:pt idx="87">
                  <c:v>-759.18752238122738</c:v>
                </c:pt>
                <c:pt idx="88">
                  <c:v>-765.14170336914003</c:v>
                </c:pt>
                <c:pt idx="89">
                  <c:v>-771.27210368807152</c:v>
                </c:pt>
                <c:pt idx="90">
                  <c:v>-777.4377478732066</c:v>
                </c:pt>
                <c:pt idx="91">
                  <c:v>-783.60339205834282</c:v>
                </c:pt>
                <c:pt idx="92">
                  <c:v>-789.41659758143908</c:v>
                </c:pt>
                <c:pt idx="93">
                  <c:v>-795.19455923833289</c:v>
                </c:pt>
                <c:pt idx="94">
                  <c:v>-800.47910676837262</c:v>
                </c:pt>
                <c:pt idx="95">
                  <c:v>-806.25706842526517</c:v>
                </c:pt>
                <c:pt idx="96">
                  <c:v>-812.03503008215841</c:v>
                </c:pt>
                <c:pt idx="97">
                  <c:v>-817.91872333766355</c:v>
                </c:pt>
                <c:pt idx="98">
                  <c:v>-823.62619726214905</c:v>
                </c:pt>
                <c:pt idx="99">
                  <c:v>-828.06489200329656</c:v>
                </c:pt>
                <c:pt idx="100">
                  <c:v>-831.6929778217559</c:v>
                </c:pt>
                <c:pt idx="101">
                  <c:v>-833.55887033002352</c:v>
                </c:pt>
                <c:pt idx="102">
                  <c:v>-836.94024908505548</c:v>
                </c:pt>
                <c:pt idx="103">
                  <c:v>-841.97808955166886</c:v>
                </c:pt>
                <c:pt idx="104">
                  <c:v>-844.44312778540097</c:v>
                </c:pt>
                <c:pt idx="105">
                  <c:v>-845.88609389922271</c:v>
                </c:pt>
                <c:pt idx="106">
                  <c:v>-847.57576707647172</c:v>
                </c:pt>
                <c:pt idx="107">
                  <c:v>-848.84251385927325</c:v>
                </c:pt>
                <c:pt idx="108">
                  <c:v>-849.89779744485293</c:v>
                </c:pt>
                <c:pt idx="109">
                  <c:v>-853.56112712951585</c:v>
                </c:pt>
                <c:pt idx="110">
                  <c:v>-857.04823748315982</c:v>
                </c:pt>
                <c:pt idx="111">
                  <c:v>-860.00668984374647</c:v>
                </c:pt>
                <c:pt idx="112">
                  <c:v>-863.10611766914849</c:v>
                </c:pt>
                <c:pt idx="113">
                  <c:v>-866.59322802279223</c:v>
                </c:pt>
                <c:pt idx="114">
                  <c:v>-870.92619116532796</c:v>
                </c:pt>
                <c:pt idx="115">
                  <c:v>-875.15342270925271</c:v>
                </c:pt>
                <c:pt idx="116">
                  <c:v>-878.14711893604294</c:v>
                </c:pt>
                <c:pt idx="117">
                  <c:v>-880.6826449021836</c:v>
                </c:pt>
                <c:pt idx="118">
                  <c:v>-883.57060953036262</c:v>
                </c:pt>
                <c:pt idx="119">
                  <c:v>-887.2691830812289</c:v>
                </c:pt>
                <c:pt idx="120">
                  <c:v>-891.39068302654232</c:v>
                </c:pt>
                <c:pt idx="121">
                  <c:v>-894.63108631675914</c:v>
                </c:pt>
                <c:pt idx="122">
                  <c:v>-897.73051414216093</c:v>
                </c:pt>
                <c:pt idx="123">
                  <c:v>-900.54799103793198</c:v>
                </c:pt>
                <c:pt idx="124">
                  <c:v>-903.78839432814948</c:v>
                </c:pt>
                <c:pt idx="125">
                  <c:v>-906.32392029428922</c:v>
                </c:pt>
                <c:pt idx="126">
                  <c:v>-907.97834960533419</c:v>
                </c:pt>
                <c:pt idx="127">
                  <c:v>-909.4918034515631</c:v>
                </c:pt>
                <c:pt idx="128">
                  <c:v>-910.68806250195803</c:v>
                </c:pt>
                <c:pt idx="129">
                  <c:v>-913.32932006670967</c:v>
                </c:pt>
                <c:pt idx="130">
                  <c:v>-915.51240737081173</c:v>
                </c:pt>
                <c:pt idx="131">
                  <c:v>-916.84964188602157</c:v>
                </c:pt>
                <c:pt idx="132">
                  <c:v>-918.85650985910445</c:v>
                </c:pt>
                <c:pt idx="133">
                  <c:v>-920.15850050811105</c:v>
                </c:pt>
                <c:pt idx="134">
                  <c:v>-924.03329338999697</c:v>
                </c:pt>
                <c:pt idx="135">
                  <c:v>-927.76711080706787</c:v>
                </c:pt>
                <c:pt idx="136">
                  <c:v>-931.21897729450802</c:v>
                </c:pt>
                <c:pt idx="137">
                  <c:v>-933.89547872546359</c:v>
                </c:pt>
                <c:pt idx="138">
                  <c:v>-935.54990803650833</c:v>
                </c:pt>
                <c:pt idx="139">
                  <c:v>-936.78141095310718</c:v>
                </c:pt>
                <c:pt idx="140">
                  <c:v>-938.2243770669287</c:v>
                </c:pt>
                <c:pt idx="141">
                  <c:v>-938.99770972287695</c:v>
                </c:pt>
                <c:pt idx="142">
                  <c:v>-940.12348104086414</c:v>
                </c:pt>
                <c:pt idx="143">
                  <c:v>-941.70742261950079</c:v>
                </c:pt>
                <c:pt idx="144">
                  <c:v>-942.55124300785712</c:v>
                </c:pt>
                <c:pt idx="145">
                  <c:v>-943.11311246658295</c:v>
                </c:pt>
                <c:pt idx="146">
                  <c:v>-943.39303099567792</c:v>
                </c:pt>
                <c:pt idx="147">
                  <c:v>-943.49673019375348</c:v>
                </c:pt>
                <c:pt idx="148">
                  <c:v>-943.63567325803331</c:v>
                </c:pt>
                <c:pt idx="149">
                  <c:v>-943.98607951953591</c:v>
                </c:pt>
                <c:pt idx="150">
                  <c:v>-944.51270511205757</c:v>
                </c:pt>
                <c:pt idx="151">
                  <c:v>-945.39176936661784</c:v>
                </c:pt>
                <c:pt idx="152">
                  <c:v>-948.49119719201917</c:v>
                </c:pt>
                <c:pt idx="153">
                  <c:v>-951.41440568640201</c:v>
                </c:pt>
                <c:pt idx="154">
                  <c:v>-952.99834726503911</c:v>
                </c:pt>
                <c:pt idx="155">
                  <c:v>-954.12411858302562</c:v>
                </c:pt>
                <c:pt idx="156">
                  <c:v>-954.96793897138241</c:v>
                </c:pt>
                <c:pt idx="157">
                  <c:v>-956.12895415557307</c:v>
                </c:pt>
                <c:pt idx="158">
                  <c:v>-957.85387119902521</c:v>
                </c:pt>
                <c:pt idx="159">
                  <c:v>-958.7681793197894</c:v>
                </c:pt>
                <c:pt idx="160">
                  <c:v>-960.951266623891</c:v>
                </c:pt>
                <c:pt idx="161">
                  <c:v>-963.80398738586609</c:v>
                </c:pt>
                <c:pt idx="162">
                  <c:v>-965.24695349968761</c:v>
                </c:pt>
                <c:pt idx="163">
                  <c:v>-965.9850422894325</c:v>
                </c:pt>
                <c:pt idx="164">
                  <c:v>-966.5469117481581</c:v>
                </c:pt>
                <c:pt idx="165">
                  <c:v>-967.39073213651454</c:v>
                </c:pt>
                <c:pt idx="166">
                  <c:v>-968.26979639107458</c:v>
                </c:pt>
                <c:pt idx="167">
                  <c:v>-968.72593425118885</c:v>
                </c:pt>
                <c:pt idx="168">
                  <c:v>-969.07634051269167</c:v>
                </c:pt>
                <c:pt idx="169">
                  <c:v>-969.32101517558237</c:v>
                </c:pt>
                <c:pt idx="170">
                  <c:v>-969.77715303569653</c:v>
                </c:pt>
                <c:pt idx="171">
                  <c:v>-969.9160960999759</c:v>
                </c:pt>
                <c:pt idx="172">
                  <c:v>-969.9845514318481</c:v>
                </c:pt>
                <c:pt idx="173">
                  <c:v>-970.08825062992389</c:v>
                </c:pt>
                <c:pt idx="174">
                  <c:v>-970.15670596179609</c:v>
                </c:pt>
                <c:pt idx="175">
                  <c:v>-970.22516129366784</c:v>
                </c:pt>
                <c:pt idx="176">
                  <c:v>-970.43459209035507</c:v>
                </c:pt>
                <c:pt idx="177">
                  <c:v>-970.82024221806159</c:v>
                </c:pt>
                <c:pt idx="178">
                  <c:v>-971.52308714160267</c:v>
                </c:pt>
                <c:pt idx="179">
                  <c:v>-972.19068819893948</c:v>
                </c:pt>
                <c:pt idx="180">
                  <c:v>-974.4795071016531</c:v>
                </c:pt>
                <c:pt idx="181">
                  <c:v>-975.60527841964029</c:v>
                </c:pt>
                <c:pt idx="182">
                  <c:v>-976.87202520244239</c:v>
                </c:pt>
                <c:pt idx="183">
                  <c:v>-977.53962625977942</c:v>
                </c:pt>
                <c:pt idx="184">
                  <c:v>-977.8195447888744</c:v>
                </c:pt>
                <c:pt idx="185">
                  <c:v>-977.9232439869503</c:v>
                </c:pt>
                <c:pt idx="186">
                  <c:v>-978.16791864984145</c:v>
                </c:pt>
                <c:pt idx="187">
                  <c:v>-978.48308104514047</c:v>
                </c:pt>
                <c:pt idx="188">
                  <c:v>-978.93921890525417</c:v>
                </c:pt>
                <c:pt idx="189">
                  <c:v>-979.53633223018403</c:v>
                </c:pt>
                <c:pt idx="190">
                  <c:v>-979.78100689307496</c:v>
                </c:pt>
                <c:pt idx="191">
                  <c:v>-979.88470609115075</c:v>
                </c:pt>
                <c:pt idx="192">
                  <c:v>-980.48181941608038</c:v>
                </c:pt>
                <c:pt idx="193">
                  <c:v>-980.93795727619454</c:v>
                </c:pt>
                <c:pt idx="194">
                  <c:v>-981.42933900251251</c:v>
                </c:pt>
                <c:pt idx="195">
                  <c:v>-981.92072072883025</c:v>
                </c:pt>
                <c:pt idx="196">
                  <c:v>-982.1653953917214</c:v>
                </c:pt>
                <c:pt idx="197">
                  <c:v>-982.2338507235936</c:v>
                </c:pt>
                <c:pt idx="198">
                  <c:v>-982.30230605546512</c:v>
                </c:pt>
                <c:pt idx="199">
                  <c:v>-982.37076138733755</c:v>
                </c:pt>
                <c:pt idx="200">
                  <c:v>-982.47446058541288</c:v>
                </c:pt>
                <c:pt idx="201">
                  <c:v>-982.64864751589653</c:v>
                </c:pt>
                <c:pt idx="202">
                  <c:v>-982.78759058017636</c:v>
                </c:pt>
                <c:pt idx="203">
                  <c:v>-982.85604591204799</c:v>
                </c:pt>
                <c:pt idx="204">
                  <c:v>-982.99498897632816</c:v>
                </c:pt>
                <c:pt idx="205">
                  <c:v>-983.13393204060765</c:v>
                </c:pt>
                <c:pt idx="206">
                  <c:v>-983.23763123868332</c:v>
                </c:pt>
                <c:pt idx="207">
                  <c:v>-983.48230590157425</c:v>
                </c:pt>
                <c:pt idx="208">
                  <c:v>-983.90319989548425</c:v>
                </c:pt>
                <c:pt idx="209">
                  <c:v>-984.07738682596789</c:v>
                </c:pt>
                <c:pt idx="210">
                  <c:v>-984.42779308747049</c:v>
                </c:pt>
                <c:pt idx="211">
                  <c:v>-984.60198001795391</c:v>
                </c:pt>
                <c:pt idx="212">
                  <c:v>-984.67043534982633</c:v>
                </c:pt>
                <c:pt idx="213">
                  <c:v>-984.73889068169819</c:v>
                </c:pt>
                <c:pt idx="214">
                  <c:v>-984.8073460135696</c:v>
                </c:pt>
                <c:pt idx="215">
                  <c:v>-984.8758013454418</c:v>
                </c:pt>
                <c:pt idx="216">
                  <c:v>-984.94425667731377</c:v>
                </c:pt>
                <c:pt idx="217">
                  <c:v>-985.01271200918575</c:v>
                </c:pt>
                <c:pt idx="218">
                  <c:v>-985.08116734105772</c:v>
                </c:pt>
                <c:pt idx="219">
                  <c:v>-985.29059813774495</c:v>
                </c:pt>
                <c:pt idx="220">
                  <c:v>-985.50002893443218</c:v>
                </c:pt>
                <c:pt idx="221">
                  <c:v>-985.63897199871201</c:v>
                </c:pt>
                <c:pt idx="222">
                  <c:v>-985.70742733058376</c:v>
                </c:pt>
                <c:pt idx="223">
                  <c:v>-985.77588266245596</c:v>
                </c:pt>
                <c:pt idx="224">
                  <c:v>-985.8443379943277</c:v>
                </c:pt>
                <c:pt idx="225">
                  <c:v>-985.9127933261999</c:v>
                </c:pt>
                <c:pt idx="226">
                  <c:v>-985.98124865807165</c:v>
                </c:pt>
                <c:pt idx="227">
                  <c:v>-986.0497039899434</c:v>
                </c:pt>
                <c:pt idx="228">
                  <c:v>-986.1181593218156</c:v>
                </c:pt>
                <c:pt idx="229">
                  <c:v>-986.22185851989173</c:v>
                </c:pt>
                <c:pt idx="230">
                  <c:v>-986.36080158417099</c:v>
                </c:pt>
                <c:pt idx="231">
                  <c:v>-986.46450078224655</c:v>
                </c:pt>
                <c:pt idx="232">
                  <c:v>-986.53295611411829</c:v>
                </c:pt>
                <c:pt idx="233">
                  <c:v>-986.60141144599049</c:v>
                </c:pt>
                <c:pt idx="234">
                  <c:v>-986.66986677786292</c:v>
                </c:pt>
                <c:pt idx="235">
                  <c:v>-986.73832210973467</c:v>
                </c:pt>
                <c:pt idx="236">
                  <c:v>-986.80677744160664</c:v>
                </c:pt>
                <c:pt idx="237">
                  <c:v>-986.87523277347839</c:v>
                </c:pt>
                <c:pt idx="238">
                  <c:v>-986.94368810535047</c:v>
                </c:pt>
                <c:pt idx="239">
                  <c:v>-987.32933823305723</c:v>
                </c:pt>
                <c:pt idx="240">
                  <c:v>-988.03218315659808</c:v>
                </c:pt>
                <c:pt idx="241">
                  <c:v>-988.8407596787506</c:v>
                </c:pt>
                <c:pt idx="242">
                  <c:v>-990.77713991942574</c:v>
                </c:pt>
                <c:pt idx="243">
                  <c:v>-992.85449562491613</c:v>
                </c:pt>
                <c:pt idx="244">
                  <c:v>-993.27538961882715</c:v>
                </c:pt>
                <c:pt idx="245">
                  <c:v>-994.22494160579458</c:v>
                </c:pt>
                <c:pt idx="246">
                  <c:v>-995.7031515858198</c:v>
                </c:pt>
                <c:pt idx="247">
                  <c:v>-996.61745970658376</c:v>
                </c:pt>
                <c:pt idx="248">
                  <c:v>-997.70798715836713</c:v>
                </c:pt>
                <c:pt idx="249">
                  <c:v>-999.00997780737305</c:v>
                </c:pt>
                <c:pt idx="250">
                  <c:v>-1000.1709929915639</c:v>
                </c:pt>
                <c:pt idx="251">
                  <c:v>-1002.8122505563158</c:v>
                </c:pt>
                <c:pt idx="252">
                  <c:v>-1006.0174099803289</c:v>
                </c:pt>
                <c:pt idx="253">
                  <c:v>-1008.729155277489</c:v>
                </c:pt>
                <c:pt idx="254">
                  <c:v>-1011.4056567084442</c:v>
                </c:pt>
                <c:pt idx="255">
                  <c:v>-1014.8222793296807</c:v>
                </c:pt>
                <c:pt idx="256">
                  <c:v>-1017.8512194226744</c:v>
                </c:pt>
                <c:pt idx="257">
                  <c:v>-1021.0563788466884</c:v>
                </c:pt>
                <c:pt idx="258">
                  <c:v>-1024.1910505382934</c:v>
                </c:pt>
                <c:pt idx="259">
                  <c:v>-1027.6076731595301</c:v>
                </c:pt>
                <c:pt idx="260">
                  <c:v>-1031.0242957807668</c:v>
                </c:pt>
                <c:pt idx="261">
                  <c:v>-1034.440918402003</c:v>
                </c:pt>
                <c:pt idx="262">
                  <c:v>-1037.9280287556467</c:v>
                </c:pt>
                <c:pt idx="263">
                  <c:v>-1041.415139109291</c:v>
                </c:pt>
                <c:pt idx="264">
                  <c:v>-1045.1137126601575</c:v>
                </c:pt>
                <c:pt idx="265">
                  <c:v>-1048.4950914151905</c:v>
                </c:pt>
                <c:pt idx="266">
                  <c:v>-1049.8675697966044</c:v>
                </c:pt>
                <c:pt idx="267">
                  <c:v>-1051.5924868400557</c:v>
                </c:pt>
                <c:pt idx="268">
                  <c:v>-1052.823989756655</c:v>
                </c:pt>
                <c:pt idx="269">
                  <c:v>-1054.196468138068</c:v>
                </c:pt>
                <c:pt idx="270">
                  <c:v>-1056.4147993083743</c:v>
                </c:pt>
                <c:pt idx="271">
                  <c:v>-1058.9855691407199</c:v>
                </c:pt>
                <c:pt idx="272">
                  <c:v>-1061.5915828392663</c:v>
                </c:pt>
                <c:pt idx="273">
                  <c:v>-1064.5500351998528</c:v>
                </c:pt>
                <c:pt idx="274">
                  <c:v>-1068.4248280817396</c:v>
                </c:pt>
                <c:pt idx="275">
                  <c:v>-1071.9119384353828</c:v>
                </c:pt>
                <c:pt idx="276">
                  <c:v>-1074.517952133931</c:v>
                </c:pt>
                <c:pt idx="277">
                  <c:v>-1077.1944535648861</c:v>
                </c:pt>
                <c:pt idx="278">
                  <c:v>-1078.919370608339</c:v>
                </c:pt>
                <c:pt idx="279">
                  <c:v>-1081.1024579124405</c:v>
                </c:pt>
                <c:pt idx="280">
                  <c:v>-1085.1182262591417</c:v>
                </c:pt>
                <c:pt idx="281">
                  <c:v>-1089.4864332678817</c:v>
                </c:pt>
                <c:pt idx="282">
                  <c:v>-1093.5022016145836</c:v>
                </c:pt>
                <c:pt idx="283">
                  <c:v>-1099.2801632714768</c:v>
                </c:pt>
                <c:pt idx="284">
                  <c:v>-1105.093368794574</c:v>
                </c:pt>
                <c:pt idx="285">
                  <c:v>-1110.9770620500792</c:v>
                </c:pt>
                <c:pt idx="286">
                  <c:v>-1117.1427062352136</c:v>
                </c:pt>
                <c:pt idx="287">
                  <c:v>-1123.0968872231265</c:v>
                </c:pt>
                <c:pt idx="288">
                  <c:v>-1128.9453366124276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02368"/>
        <c:axId val="153003904"/>
      </c:lineChart>
      <c:dateAx>
        <c:axId val="153002368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crossAx val="153003904"/>
        <c:crosses val="autoZero"/>
        <c:auto val="1"/>
        <c:lblOffset val="100"/>
        <c:baseTimeUnit val="days"/>
      </c:dateAx>
      <c:valAx>
        <c:axId val="1530039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300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61423798283085"/>
          <c:y val="0.73872180290655354"/>
          <c:w val="0.30129182571610924"/>
          <c:h val="0.183928329034885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48314606741582E-2"/>
          <c:y val="0.14719664992370995"/>
          <c:w val="0.94311797752809023"/>
          <c:h val="0.60994999387452875"/>
        </c:manualLayout>
      </c:layout>
      <c:lineChart>
        <c:grouping val="standard"/>
        <c:varyColors val="0"/>
        <c:ser>
          <c:idx val="0"/>
          <c:order val="0"/>
          <c:tx>
            <c:strRef>
              <c:f>'ER5 Общее эл.эн. '!$J$16</c:f>
              <c:strCache>
                <c:ptCount val="1"/>
                <c:pt idx="0">
                  <c:v>Фактическая экономия (Общая сумма)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'ER5 Общее эл.эн. '!$A$17:$A$26</c:f>
              <c:numCache>
                <c:formatCode>mmm/yy</c:formatCode>
                <c:ptCount val="10"/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</c:numCache>
            </c:numRef>
          </c:cat>
          <c:val>
            <c:numRef>
              <c:f>'ER5 Общее эл.эн. '!$J$17:$J$26</c:f>
              <c:numCache>
                <c:formatCode>#,##0.00</c:formatCode>
                <c:ptCount val="10"/>
                <c:pt idx="0" formatCode="#,##0">
                  <c:v>0</c:v>
                </c:pt>
                <c:pt idx="1">
                  <c:v>-58129.659840981054</c:v>
                </c:pt>
                <c:pt idx="2">
                  <c:v>-87567.052409957294</c:v>
                </c:pt>
                <c:pt idx="3">
                  <c:v>-118150.11054568297</c:v>
                </c:pt>
                <c:pt idx="4">
                  <c:v>-140840.81641574105</c:v>
                </c:pt>
                <c:pt idx="5">
                  <c:v>-171147.37850060328</c:v>
                </c:pt>
                <c:pt idx="6">
                  <c:v>-168794.40345143626</c:v>
                </c:pt>
                <c:pt idx="7">
                  <c:v>-170106.84579335497</c:v>
                </c:pt>
                <c:pt idx="8">
                  <c:v>-182606.83895944449</c:v>
                </c:pt>
                <c:pt idx="9">
                  <c:v>-252520.16409576646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'ER5 Общее эл.эн. '!$M$16</c:f>
              <c:strCache>
                <c:ptCount val="1"/>
                <c:pt idx="0">
                  <c:v>Плановая экономия (Общая сумма)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'ER5 Общее эл.эн. '!$A$17:$A$26</c:f>
              <c:numCache>
                <c:formatCode>mmm/yy</c:formatCode>
                <c:ptCount val="10"/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</c:numCache>
            </c:numRef>
          </c:cat>
          <c:val>
            <c:numRef>
              <c:f>'ER5 Общее эл.эн. '!$M$17:$M$26</c:f>
              <c:numCache>
                <c:formatCode>#,##0.00</c:formatCode>
                <c:ptCount val="10"/>
                <c:pt idx="0" formatCode="#,##0">
                  <c:v>0</c:v>
                </c:pt>
                <c:pt idx="1">
                  <c:v>-12002.665984098099</c:v>
                </c:pt>
                <c:pt idx="2">
                  <c:v>-23128.105240995712</c:v>
                </c:pt>
                <c:pt idx="3">
                  <c:v>-34494.711054568274</c:v>
                </c:pt>
                <c:pt idx="4">
                  <c:v>-43273.681641574083</c:v>
                </c:pt>
                <c:pt idx="5">
                  <c:v>-52305.337850060292</c:v>
                </c:pt>
                <c:pt idx="6">
                  <c:v>-58918.440345143601</c:v>
                </c:pt>
                <c:pt idx="7">
                  <c:v>-65453.584579335475</c:v>
                </c:pt>
                <c:pt idx="8">
                  <c:v>-72008.883895944411</c:v>
                </c:pt>
                <c:pt idx="9">
                  <c:v>-86637.516409576594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28288"/>
        <c:axId val="154038272"/>
      </c:lineChart>
      <c:dateAx>
        <c:axId val="154028288"/>
        <c:scaling>
          <c:orientation val="minMax"/>
        </c:scaling>
        <c:delete val="0"/>
        <c:axPos val="b"/>
        <c:numFmt formatCode="dd/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ru-RU"/>
          </a:p>
        </c:txPr>
        <c:crossAx val="154038272"/>
        <c:crosses val="autoZero"/>
        <c:auto val="1"/>
        <c:lblOffset val="100"/>
        <c:baseTimeUnit val="months"/>
      </c:dateAx>
      <c:valAx>
        <c:axId val="1540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4028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888153775574718"/>
          <c:y val="0.74012629609417713"/>
          <c:w val="0.45351722386845306"/>
          <c:h val="0.22026974350978404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0B986AC-81D9-4EA0-95E3-6DA07ABD234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1986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4DE31BF-FE83-4317-B028-0490012F20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3921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D4E7-77E3-48BC-9421-1BD627FBEEDD}" type="datetime1">
              <a:rPr lang="es-ES" altLang="ru-RU"/>
              <a:pPr>
                <a:defRPr/>
              </a:pPr>
              <a:t>31/10/2016</a:t>
            </a:fld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4C6A-8D32-49C2-A5A7-06B179F3049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765175"/>
            <a:ext cx="21050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5175"/>
            <a:ext cx="616743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31EE-911A-40CD-8B4D-127D2480A0F1}" type="datetime1">
              <a:rPr lang="es-ES" altLang="ru-RU"/>
              <a:pPr>
                <a:defRPr/>
              </a:pPr>
              <a:t>31/10/2016</a:t>
            </a:fld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B203-EDBB-4744-BD5D-16F6971B1FB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MetaBook-Roman" pitchFamily="50" charset="0"/>
              </a:defRPr>
            </a:lvl1pPr>
          </a:lstStyle>
          <a:p>
            <a:pPr>
              <a:defRPr/>
            </a:pPr>
            <a:fld id="{6FB1FC03-7437-46FD-9268-6A1605C07BD3}" type="datetime1">
              <a:rPr lang="es-ES" altLang="ru-RU"/>
              <a:pPr>
                <a:defRPr/>
              </a:pPr>
              <a:t>31/10/2016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BB0F-27F9-413E-A4EF-968640DDD3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3660392-C977-44B8-A13A-EF7D2C1BE200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28E1049-16AC-421F-A809-23778FFA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AD7E62E-4625-44AC-B1D4-F03218A254A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2716C3E-AE26-4B99-A240-D8D96E23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13E7E2-B2BC-4D0A-B0C8-DE61CC2D1609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8BFC13E-33A7-4516-8C5A-5307A90F7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22BEC3F-86DE-4E76-9166-723D96554A6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4872EF3-0671-4BC2-A5E1-C8CB16B31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5537991-E4B8-48E0-9D57-FEBC5DBAA28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151B7CD-B7C2-43ED-A604-DD05DAA3D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772E5AB-0BF2-42BF-A944-6B9600BDD5D9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D94C3A6-C653-44D2-AF32-E19F032F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60C561A-7149-449E-BD09-075F54678BEF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6FCAA9A-3180-4656-A433-C1A34FC2D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AC19756-A592-493C-B9EC-005C0323BE75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6BCC47D-B45C-4F1E-9232-76BCD1F8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7C078B5-FD02-47EC-8766-533BCC9D8A1B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B1AFA9B-DF9B-48FB-A542-C9240359C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1184A17-3B84-4D4B-B0A0-BA6BC935E107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3ABDABB-E40C-42C9-B0A0-3B2A7889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1CF4C31-C2C9-4F9D-8575-E7F37F2E03B0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FF9218F-D530-4D3F-BDA5-1701938B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174C957-1D72-4D80-8165-A4CFC6871714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312F19B-1BD3-411A-A55F-21AE58BB8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953B714-D586-4C02-BFB4-CCD348C8254C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B911730-569B-488C-A34F-8A89A5F4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7773086-B905-4BFC-A092-339F7B6A37D1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F314B52-9D9B-44CD-AE59-7564D645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26096E5-0A26-410C-8DB2-23DA850F74BB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D79F608-F64A-4C37-AD5A-91703107D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094882C-3E2F-4A33-82AD-DDB4F23F558A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36A9DD4-783A-44BE-ADD6-0A66E2854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FCE13C4-F573-4947-933B-E3AC25774712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5D96CEE-5568-4C35-8AB8-1EE7B95EC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A0081B8-7A24-4011-A9CD-44297CF72C92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E019ED5-9DD2-4854-AAA8-B752DDA1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33461DB-F5B9-4247-8719-66E68FE360AB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BD1AEF0-7C1C-449C-A9AC-346448FBF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250728C-029D-4878-B02A-729DCF139F4A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B388603-9668-402D-9484-4297250B4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14E1041-4588-4C3F-AAD7-846EC682BD92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DFBFC74-5AA7-45DF-90BD-CB6F9C81A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1181EC8-4AAD-471A-B76F-2A8064CEA508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9A59D0C-8E4F-4EE1-BB46-19BC295B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E0B7A-87FA-4142-BB35-F73E3A31C331}" type="datetime1">
              <a:rPr lang="es-ES" altLang="ru-RU"/>
              <a:pPr>
                <a:defRPr/>
              </a:pPr>
              <a:t>31/10/2016</a:t>
            </a:fld>
            <a:endParaRPr lang="en-GB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3FB8-A67F-43A3-8F95-C0980AC3BB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B2F-4AD6-45D4-85D8-7D7032DA0FD9}" type="datetime1">
              <a:rPr lang="es-ES" altLang="ru-RU"/>
              <a:pPr>
                <a:defRPr/>
              </a:pPr>
              <a:t>31/10/2016</a:t>
            </a:fld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0A02-8708-491F-A0E1-19320CEE185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CA2A-48B9-4825-94C4-E3224A2FD925}" type="datetime1">
              <a:rPr lang="es-ES" altLang="ru-RU"/>
              <a:pPr>
                <a:defRPr/>
              </a:pPr>
              <a:t>31/10/2016</a:t>
            </a:fld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769F-B3F1-4FFC-8434-C3FF6C83FA7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51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53200"/>
            <a:ext cx="227806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MetaBold-Roman" charset="0"/>
              </a:defRPr>
            </a:lvl1pPr>
          </a:lstStyle>
          <a:p>
            <a:pPr>
              <a:defRPr/>
            </a:pPr>
            <a:fld id="{BE0AF97B-97C9-4194-9D1A-FD748A84947E}" type="datetime1">
              <a:rPr lang="es-ES" altLang="ru-RU"/>
              <a:pPr>
                <a:defRPr/>
              </a:pPr>
              <a:t>31/10/2016</a:t>
            </a:fld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MetaBold-Roman" charset="0"/>
              </a:defRPr>
            </a:lvl1pPr>
          </a:lstStyle>
          <a:p>
            <a:pPr>
              <a:defRPr/>
            </a:pPr>
            <a:fld id="{3F39B506-AF7B-4193-A698-5F94AB517E4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pic>
        <p:nvPicPr>
          <p:cNvPr id="2" name="Picture 15" descr="hea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8" descr="footer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473825"/>
            <a:ext cx="9144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9" r:id="rId12"/>
    <p:sldLayoutId id="2147483950" r:id="rId13"/>
    <p:sldLayoutId id="214748395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24A0DC7-919E-4554-B85C-B6A292D5CDF1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C063B1B-A33F-4812-AD66-2ED3C573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5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623050"/>
            <a:ext cx="304800" cy="228600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6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623050"/>
            <a:ext cx="304800" cy="2286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02AE871-0EDE-46FB-9514-EA5416E4D38E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2403482-C633-4193-819F-C3B4974B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9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623050"/>
            <a:ext cx="304800" cy="228600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0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623050"/>
            <a:ext cx="304800" cy="2286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222250"/>
            <a:ext cx="1182687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 descr="UNID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3200"/>
            <a:ext cx="98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2344738" y="454342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Шубин Айрат Николаевич,</a:t>
            </a:r>
          </a:p>
          <a:p>
            <a:pPr algn="ctr" eaLnBrk="1" hangingPunct="1"/>
            <a:r>
              <a:rPr lang="ru-RU" altLang="ru-RU" b="1"/>
              <a:t>Главный энергетик</a:t>
            </a:r>
          </a:p>
          <a:p>
            <a:pPr algn="ctr" eaLnBrk="1" hangingPunct="1"/>
            <a:r>
              <a:rPr lang="ru-RU" altLang="ru-RU" b="1"/>
              <a:t>ООО «Автотехник»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194425"/>
            <a:ext cx="9144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2968625" y="6348413"/>
            <a:ext cx="332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/>
              <a:t>г. Набережные Челны, 2016</a:t>
            </a:r>
            <a:endParaRPr lang="en-US" altLang="ru-RU" b="1"/>
          </a:p>
        </p:txBody>
      </p:sp>
      <p:sp>
        <p:nvSpPr>
          <p:cNvPr id="35847" name="Прямоугольник 9"/>
          <p:cNvSpPr>
            <a:spLocks noChangeArrowheads="1"/>
          </p:cNvSpPr>
          <p:nvPr/>
        </p:nvSpPr>
        <p:spPr bwMode="auto">
          <a:xfrm>
            <a:off x="309563" y="1393825"/>
            <a:ext cx="84105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000" b="1" i="1"/>
              <a:t>Операционный контроль </a:t>
            </a:r>
          </a:p>
          <a:p>
            <a:pPr algn="ctr" eaLnBrk="1" hangingPunct="1"/>
            <a:r>
              <a:rPr lang="ru-RU" altLang="ru-RU" sz="3000" b="1" i="1"/>
              <a:t>и лист возможностей энергосбережения</a:t>
            </a:r>
          </a:p>
          <a:p>
            <a:pPr algn="ctr" eaLnBrk="1" hangingPunct="1"/>
            <a:endParaRPr lang="ru-RU" altLang="ru-RU" sz="1000" b="1" i="1"/>
          </a:p>
          <a:p>
            <a:pPr algn="ctr" eaLnBrk="1" hangingPunct="1"/>
            <a:r>
              <a:rPr lang="ru-RU" altLang="ru-RU" sz="3000" b="1" i="1"/>
              <a:t>в рамках внедрения системы энергоменеджмента </a:t>
            </a:r>
          </a:p>
          <a:p>
            <a:pPr algn="ctr" eaLnBrk="1" hangingPunct="1"/>
            <a:r>
              <a:rPr lang="ru-RU" altLang="ru-RU" sz="3000" b="1" i="1"/>
              <a:t>по методологии ЮНИДО</a:t>
            </a:r>
            <a:endParaRPr lang="en-US" altLang="ru-RU" sz="3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sz="quarter" idx="13"/>
          </p:nvPr>
        </p:nvSpPr>
        <p:spPr>
          <a:xfrm>
            <a:off x="193675" y="1085850"/>
            <a:ext cx="8718550" cy="5222875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  <a:p>
            <a:pPr marL="44450" indent="0" algn="just">
              <a:buFont typeface="Georgia" pitchFamily="18" charset="0"/>
              <a:buNone/>
            </a:pPr>
            <a:r>
              <a:rPr lang="ru-RU" sz="2600" dirty="0" smtClean="0"/>
              <a:t>ООО «АВТОТЕХНИК» производственное предприятие, приоритетным направлением которого является изготовление </a:t>
            </a:r>
            <a:r>
              <a:rPr lang="ru-RU" sz="2600" dirty="0" smtClean="0"/>
              <a:t>комплектующих </a:t>
            </a:r>
            <a:r>
              <a:rPr lang="ru-RU" sz="2600" dirty="0" smtClean="0"/>
              <a:t>внутреннего интерьера кабины </a:t>
            </a:r>
            <a:r>
              <a:rPr lang="ru-RU" sz="2600" smtClean="0"/>
              <a:t>и комплектующих </a:t>
            </a:r>
            <a:r>
              <a:rPr lang="ru-RU" sz="2600" smtClean="0"/>
              <a:t>для </a:t>
            </a:r>
            <a:r>
              <a:rPr lang="ru-RU" sz="2600" dirty="0" smtClean="0"/>
              <a:t>сборочных конвейеров заводов автомобильной промышленности </a:t>
            </a:r>
            <a:r>
              <a:rPr lang="ru-RU" sz="2600" dirty="0" smtClean="0"/>
              <a:t>ПАО </a:t>
            </a:r>
            <a:r>
              <a:rPr lang="ru-RU" sz="2600" dirty="0" smtClean="0"/>
              <a:t>«КамАЗ» и </a:t>
            </a:r>
            <a:r>
              <a:rPr lang="ru-RU" sz="2600" dirty="0" smtClean="0"/>
              <a:t>ПАО </a:t>
            </a:r>
            <a:r>
              <a:rPr lang="ru-RU" sz="2600" dirty="0" smtClean="0"/>
              <a:t>«</a:t>
            </a:r>
            <a:r>
              <a:rPr lang="ru-RU" sz="2600" dirty="0" err="1" smtClean="0"/>
              <a:t>УралАЗ</a:t>
            </a:r>
            <a:r>
              <a:rPr lang="ru-RU" sz="2600" dirty="0" smtClean="0"/>
              <a:t>».</a:t>
            </a:r>
          </a:p>
          <a:p>
            <a:pPr marL="44450" indent="0" algn="just">
              <a:buFont typeface="Georgia" pitchFamily="18" charset="0"/>
              <a:buNone/>
            </a:pPr>
            <a:endParaRPr lang="ru-RU" sz="4000" dirty="0" smtClean="0">
              <a:solidFill>
                <a:srgbClr val="0033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17563"/>
            <a:ext cx="9144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Picture 2" descr="АВТОТЕХ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971550"/>
            <a:ext cx="82423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3035300" y="203200"/>
            <a:ext cx="4071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solidFill>
                  <a:srgbClr val="003399"/>
                </a:solidFill>
              </a:rPr>
              <a:t>ООО «Автотехник»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sz="quarter" idx="13"/>
          </p:nvPr>
        </p:nvSpPr>
        <p:spPr>
          <a:xfrm>
            <a:off x="193675" y="1085850"/>
            <a:ext cx="8718550" cy="5222875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17563"/>
            <a:ext cx="9144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152650" y="203200"/>
            <a:ext cx="4954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dirty="0">
                <a:solidFill>
                  <a:srgbClr val="003399"/>
                </a:solidFill>
              </a:rPr>
              <a:t>Анализ энергоэффективности</a:t>
            </a:r>
            <a:endParaRPr lang="ru-RU" sz="2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01071" y="1201509"/>
          <a:ext cx="7949834" cy="234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543300" y="838200"/>
            <a:ext cx="685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i="1" dirty="0" smtClean="0"/>
              <a:t>Газ</a:t>
            </a:r>
            <a:endParaRPr lang="ru-RU" sz="2600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47700" y="4076700"/>
          <a:ext cx="7254875" cy="224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895600" y="3543300"/>
            <a:ext cx="3009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i="1" dirty="0" smtClean="0"/>
              <a:t>Электроэнергия</a:t>
            </a:r>
            <a:endParaRPr lang="ru-RU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sz="quarter" idx="13"/>
          </p:nvPr>
        </p:nvSpPr>
        <p:spPr>
          <a:xfrm>
            <a:off x="193675" y="1085850"/>
            <a:ext cx="8718550" cy="5222875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17563"/>
            <a:ext cx="9144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1295400" y="203200"/>
            <a:ext cx="6515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3399"/>
                </a:solidFill>
              </a:rPr>
              <a:t>Лист возможностей энергосбережения</a:t>
            </a:r>
            <a:endParaRPr lang="ru-RU" sz="2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6700" y="685800"/>
          <a:ext cx="8648700" cy="5907144"/>
        </p:xfrm>
        <a:graphic>
          <a:graphicData uri="http://schemas.openxmlformats.org/drawingml/2006/table">
            <a:tbl>
              <a:tblPr/>
              <a:tblGrid>
                <a:gridCol w="381000"/>
                <a:gridCol w="2010648"/>
                <a:gridCol w="748748"/>
                <a:gridCol w="748748"/>
                <a:gridCol w="2206856"/>
                <a:gridCol w="685800"/>
                <a:gridCol w="609600"/>
                <a:gridCol w="647700"/>
                <a:gridCol w="609600"/>
              </a:tblGrid>
              <a:tr h="51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Описание возможностей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ЗЭП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Класс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инвес-тирования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 энергетические выгоды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Оценкасбережения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кВт.ч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 год 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ЭлЭнергии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Оценка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сбережения 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м3 год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газ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Сбережения в рубл.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Статус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389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Выключать технологический электрокотёл в период простоя производства более 2 дней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2; 3; 4; 5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без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Увеличивается полезный ресурс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котла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45 949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126 360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Процессе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Разработать график работы технологического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1; 2; 3; 4;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вспомогательный корпус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Увеличивается полезный ресурс оборудования, вовлекается весь персонал в работу по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энергосбережению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96 250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Процессе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Устранить утечку сжатого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воздуха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1; 2; 3; 4; 5; вспомогательный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Снижение расходов на техническое обслуживание компрессоров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Изменить программу работы заливочной машины в режиме выходного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дня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2; 3; 4; 5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Снижение расходов на техническое обслуживание компрессоров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17 875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Процессе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Изменить расстановку четырёх винтовых компрессоров с учётом потребностей производственных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корпусов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3; 4; 5; вспомогательный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Решается проблема возникновения конденсата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пневмосистеме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снижение расходов на техническое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Убрать не загруженный технологический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электрокотёл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Снижение расходов на техническое обслуживание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36 300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Убрать не загруженный технологический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электрокотёл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 месте с незагруженным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конвейером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Высвобождение производственных площадей, рационализация работы электрооборудования и снижение расходов на техническое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53 625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Настроить автоматику котельной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котельная №2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Увеличивается ресурс оборудования, обучается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4 252,00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работе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 выходные во всех корпусах отключать часы с системой оповещения регламентированных перерывов.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2; 3; 4; 5; вспомогательный корпус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Повышается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вовлечённость персонала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повышение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энергоэффективности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1 060,00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На выходные отключать электрические водонагреватели ГВС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2; вспомогательный корпус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Повышается вовлечённость персонала в повышение энергоэффективности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1 325,00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работе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Снизить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мощность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циркуляционных насосов до минимума, в системе горячего водоснабжения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котельная №2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Увеличивается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эксплуатационный  ресурс насосов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1 825,00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5 475,00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Снизить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мощность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циркуляционных насосов до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минимума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в системе технологического отопления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котельная №2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без затрат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Увеличивается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эксплуатационный  ресурс насосов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1 825,00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5 475,00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Завершено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sz="quarter" idx="13"/>
          </p:nvPr>
        </p:nvSpPr>
        <p:spPr>
          <a:xfrm>
            <a:off x="193675" y="1085850"/>
            <a:ext cx="8718550" cy="5222875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  <a:p>
            <a:pPr marL="44450" indent="0" algn="just">
              <a:buFont typeface="Georgia" pitchFamily="18" charset="0"/>
              <a:buNone/>
            </a:pPr>
            <a:endParaRPr lang="ru-RU" sz="5000" dirty="0" smtClean="0">
              <a:solidFill>
                <a:srgbClr val="0033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17563"/>
            <a:ext cx="9144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552700" y="203200"/>
            <a:ext cx="5257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3399"/>
                </a:solidFill>
              </a:rPr>
              <a:t>Операционный контроль</a:t>
            </a:r>
            <a:endParaRPr lang="ru-RU" sz="2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6699" y="647699"/>
          <a:ext cx="8534401" cy="5669753"/>
        </p:xfrm>
        <a:graphic>
          <a:graphicData uri="http://schemas.openxmlformats.org/drawingml/2006/table">
            <a:tbl>
              <a:tblPr/>
              <a:tblGrid>
                <a:gridCol w="261148"/>
                <a:gridCol w="1146141"/>
                <a:gridCol w="1537861"/>
                <a:gridCol w="1784499"/>
                <a:gridCol w="1860665"/>
                <a:gridCol w="1944087"/>
              </a:tblGrid>
              <a:tr h="203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ЗЭП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Контроль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Описание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Ожидания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Корректирующее действие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509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Котельная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Нетеплоизолированные трубы, вентили, арматура, котельные фитинги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Использовали пирометр для замера температуры поверхности труб 72 грд. 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Должно быть возможным держать руку на всех изолированных поверхностях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Требуется теплоизоляция трубопроводов и арматуры в котельной 1и2.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Котельная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Температура обратной технологической воды, отопления производственной оснастки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Используем стационарно установленный термометр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должно находится в заданных пределах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ежесменный контроль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7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Котельная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Температура обратной сетевой воды, отопления зданий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Исползовали стационарно установленный термометр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должно составлять 60-65 или не более 10% от подающего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Требуется теплоизоляция магистрального теплопровода в зоне вспомогательных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корпусов.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Ремонт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теплоизоляции на участках теплопровода проходящего по улице.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Котельная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Температура отходящих газов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Используем стационарно установленный термометр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должно составлять 180-200 гр.цель.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контролировать объём подаваемого газа в камеру сгорания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2;3;4;5 корпуса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Время работы заливочной машины в режиме выходного дня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Часы, установленные в корпусе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должно состовлять не более 2 часов за трое суток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Выключить!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3;4;5 корпус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Исправность вакуумной системы и вакуумных форм, отсутствие утечек.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Ежесменный визуальный контроль-осмотр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запорная арматура должна быть плотно закрыта после формования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После формования закрывать краны, оперативно устранять утечки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Сжатый воздух 2;3;4;5;вспомогательный корпус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Слышимые утечки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Слушать, особенно во время низкого общего шумового фона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Все слышимые утечки должны быть устранены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Отремонтировать как можно скорее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Сжатый воздух 4;5;вспомогательный корпус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отсутствие заданного избыточного давления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информационное табло, ежедневный контроль параметров компрессора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Давление на выходе компрессора должно быть максимально приближено к конечному давлению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Своевременно заменять фильтры, отслеживать мото-часы компрессора.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Охлаждение 2;3;4;5 корпус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Температура подачи холодильной установки слишком низкая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Сравнить с зафиксированными пределами температур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Меньше или равно верхней границе температур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Увеличить значения, решить другие проблемы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Охлаждение 2;3;4;5 корпус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Низкая эффективность при неполной нагрузке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Отслеживать коэффициент производительности на текущих условиях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Нагрузка не должна превышать норму на текущих условиях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Определить и исправить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Освещение 2;3;4;5;вспомогательный корпус; котельная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Включено внутреннее освещение, когда не требуется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Проверить уровень дневного освещения, занятость и освещенность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Выключить свет, когда есть дневное освещение или помещение пустует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Выключить!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222250"/>
            <a:ext cx="1182687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 descr="UNID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3200"/>
            <a:ext cx="98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2344738" y="454342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Шубин Айрат Николаевич,</a:t>
            </a:r>
          </a:p>
          <a:p>
            <a:pPr algn="ctr" eaLnBrk="1" hangingPunct="1"/>
            <a:r>
              <a:rPr lang="ru-RU" altLang="ru-RU" b="1"/>
              <a:t>Главный энергетик</a:t>
            </a:r>
          </a:p>
          <a:p>
            <a:pPr algn="ctr" eaLnBrk="1" hangingPunct="1"/>
            <a:r>
              <a:rPr lang="ru-RU" altLang="ru-RU" b="1"/>
              <a:t>ООО «Автотехник»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194425"/>
            <a:ext cx="9144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2968625" y="6348413"/>
            <a:ext cx="332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/>
              <a:t>г. Набережные Челны, 2016</a:t>
            </a:r>
            <a:endParaRPr lang="en-US" altLang="ru-RU" b="1"/>
          </a:p>
        </p:txBody>
      </p:sp>
      <p:sp>
        <p:nvSpPr>
          <p:cNvPr id="35847" name="Прямоугольник 9"/>
          <p:cNvSpPr>
            <a:spLocks noChangeArrowheads="1"/>
          </p:cNvSpPr>
          <p:nvPr/>
        </p:nvSpPr>
        <p:spPr bwMode="auto">
          <a:xfrm>
            <a:off x="304800" y="2514600"/>
            <a:ext cx="841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kern="0" dirty="0" smtClean="0"/>
              <a:t>СПАСИБО ЗА ВНИМАНИЕ!</a:t>
            </a:r>
            <a:endParaRPr lang="ru-RU" sz="28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14250</TotalTime>
  <Words>824</Words>
  <Application>Microsoft Office PowerPoint</Application>
  <PresentationFormat>Экран (4:3)</PresentationFormat>
  <Paragraphs>213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2_Default Design</vt:lpstr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Екатерина Бородай</cp:lastModifiedBy>
  <cp:revision>519</cp:revision>
  <dcterms:created xsi:type="dcterms:W3CDTF">2008-01-28T10:27:53Z</dcterms:created>
  <dcterms:modified xsi:type="dcterms:W3CDTF">2016-10-31T11:21:01Z</dcterms:modified>
</cp:coreProperties>
</file>